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8/15/2023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84D5-7901-470A-B530-5B08E00F4EF3}"/>
              </a:ext>
            </a:extLst>
          </p:cNvPr>
          <p:cNvSpPr>
            <a:spLocks noGrp="1"/>
          </p:cNvSpPr>
          <p:nvPr>
            <p:ph type="ctrTitle"/>
          </p:nvPr>
        </p:nvSpPr>
        <p:spPr>
          <a:xfrm>
            <a:off x="1188412" y="263235"/>
            <a:ext cx="7766936" cy="2133601"/>
          </a:xfrm>
        </p:spPr>
        <p:txBody>
          <a:bodyPr/>
          <a:lstStyle/>
          <a:p>
            <a:pPr algn="l"/>
            <a:br>
              <a:rPr lang="en-IN"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br>
            <a:r>
              <a:rPr lang="en-IN" dirty="0">
                <a:solidFill>
                  <a:schemeClr val="accent4"/>
                </a:solidFill>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CAFe TABLE RESERVATION SYSTEM</a:t>
            </a:r>
            <a:endParaRPr lang="en-IN" dirty="0"/>
          </a:p>
        </p:txBody>
      </p:sp>
      <p:sp>
        <p:nvSpPr>
          <p:cNvPr id="3" name="Subtitle 2">
            <a:extLst>
              <a:ext uri="{FF2B5EF4-FFF2-40B4-BE49-F238E27FC236}">
                <a16:creationId xmlns:a16="http://schemas.microsoft.com/office/drawing/2014/main" id="{4A3BC2F1-C1C9-4E8F-A861-81413E167B41}"/>
              </a:ext>
            </a:extLst>
          </p:cNvPr>
          <p:cNvSpPr>
            <a:spLocks noGrp="1"/>
          </p:cNvSpPr>
          <p:nvPr>
            <p:ph type="subTitle" idx="1"/>
          </p:nvPr>
        </p:nvSpPr>
        <p:spPr>
          <a:xfrm>
            <a:off x="6276109" y="3302687"/>
            <a:ext cx="3510512" cy="1096899"/>
          </a:xfrm>
        </p:spPr>
        <p:txBody>
          <a:bodyPr>
            <a:normAutofit/>
          </a:bodyPr>
          <a:lstStyle/>
          <a:p>
            <a:pPr algn="ctr"/>
            <a:r>
              <a:rPr lang="en-US" sz="5400" dirty="0">
                <a:solidFill>
                  <a:srgbClr val="00B050"/>
                </a:solidFill>
                <a:latin typeface="Algerian" panose="04020705040A02060702" pitchFamily="82" charset="0"/>
              </a:rPr>
              <a:t>GROUP-1</a:t>
            </a:r>
            <a:endParaRPr lang="en-IN" sz="5400" dirty="0">
              <a:solidFill>
                <a:srgbClr val="00B050"/>
              </a:solidFill>
              <a:latin typeface="Algerian" panose="04020705040A02060702" pitchFamily="82" charset="0"/>
            </a:endParaRPr>
          </a:p>
        </p:txBody>
      </p:sp>
      <p:pic>
        <p:nvPicPr>
          <p:cNvPr id="4" name="Picture 3">
            <a:extLst>
              <a:ext uri="{FF2B5EF4-FFF2-40B4-BE49-F238E27FC236}">
                <a16:creationId xmlns:a16="http://schemas.microsoft.com/office/drawing/2014/main" id="{0385301D-D9CD-43DD-B69B-CE47DC7BAA0D}"/>
              </a:ext>
            </a:extLst>
          </p:cNvPr>
          <p:cNvPicPr>
            <a:picLocks noChangeAspect="1"/>
          </p:cNvPicPr>
          <p:nvPr/>
        </p:nvPicPr>
        <p:blipFill>
          <a:blip r:embed="rId2"/>
          <a:stretch>
            <a:fillRect/>
          </a:stretch>
        </p:blipFill>
        <p:spPr>
          <a:xfrm>
            <a:off x="482311" y="3074416"/>
            <a:ext cx="6057034" cy="3604770"/>
          </a:xfrm>
          <a:prstGeom prst="rect">
            <a:avLst/>
          </a:prstGeom>
        </p:spPr>
      </p:pic>
    </p:spTree>
    <p:extLst>
      <p:ext uri="{BB962C8B-B14F-4D97-AF65-F5344CB8AC3E}">
        <p14:creationId xmlns:p14="http://schemas.microsoft.com/office/powerpoint/2010/main" val="3885045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04070-122A-4383-A541-C6D13A6AAA37}"/>
              </a:ext>
            </a:extLst>
          </p:cNvPr>
          <p:cNvSpPr>
            <a:spLocks noGrp="1"/>
          </p:cNvSpPr>
          <p:nvPr>
            <p:ph type="title"/>
          </p:nvPr>
        </p:nvSpPr>
        <p:spPr>
          <a:xfrm>
            <a:off x="677334" y="700089"/>
            <a:ext cx="8596668" cy="927100"/>
          </a:xfrm>
        </p:spPr>
        <p:txBody>
          <a:bodyPr/>
          <a:lstStyle/>
          <a:p>
            <a:r>
              <a:rPr lang="en-US" dirty="0">
                <a:latin typeface="Algerian" panose="04020705040A02060702" pitchFamily="82" charset="0"/>
              </a:rPr>
              <a:t>Registration</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6CBE102-ABF4-407C-9008-54D315079F39}"/>
              </a:ext>
            </a:extLst>
          </p:cNvPr>
          <p:cNvPicPr>
            <a:picLocks noGrp="1" noChangeAspect="1"/>
          </p:cNvPicPr>
          <p:nvPr>
            <p:ph idx="1"/>
          </p:nvPr>
        </p:nvPicPr>
        <p:blipFill>
          <a:blip r:embed="rId2"/>
          <a:stretch>
            <a:fillRect/>
          </a:stretch>
        </p:blipFill>
        <p:spPr>
          <a:xfrm>
            <a:off x="677334" y="1322388"/>
            <a:ext cx="8528540" cy="4557712"/>
          </a:xfrm>
          <a:prstGeom prst="rect">
            <a:avLst/>
          </a:prstGeom>
        </p:spPr>
      </p:pic>
    </p:spTree>
    <p:extLst>
      <p:ext uri="{BB962C8B-B14F-4D97-AF65-F5344CB8AC3E}">
        <p14:creationId xmlns:p14="http://schemas.microsoft.com/office/powerpoint/2010/main" val="342439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0EFF-7F70-4FEA-BF51-C354A9B5484A}"/>
              </a:ext>
            </a:extLst>
          </p:cNvPr>
          <p:cNvSpPr>
            <a:spLocks noGrp="1"/>
          </p:cNvSpPr>
          <p:nvPr>
            <p:ph type="title"/>
          </p:nvPr>
        </p:nvSpPr>
        <p:spPr>
          <a:xfrm>
            <a:off x="677333" y="546100"/>
            <a:ext cx="8596668" cy="825500"/>
          </a:xfrm>
        </p:spPr>
        <p:txBody>
          <a:bodyPr/>
          <a:lstStyle/>
          <a:p>
            <a:r>
              <a:rPr lang="en-US" dirty="0">
                <a:latin typeface="Algerian" panose="04020705040A02060702" pitchFamily="82" charset="0"/>
              </a:rPr>
              <a:t>Login</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25288F8E-CDC3-4850-A4A5-3082C30F85BB}"/>
              </a:ext>
            </a:extLst>
          </p:cNvPr>
          <p:cNvPicPr>
            <a:picLocks noGrp="1" noChangeAspect="1"/>
          </p:cNvPicPr>
          <p:nvPr>
            <p:ph idx="1"/>
          </p:nvPr>
        </p:nvPicPr>
        <p:blipFill>
          <a:blip r:embed="rId2"/>
          <a:stretch>
            <a:fillRect/>
          </a:stretch>
        </p:blipFill>
        <p:spPr>
          <a:xfrm>
            <a:off x="677333" y="1124744"/>
            <a:ext cx="8683071" cy="4608512"/>
          </a:xfrm>
          <a:prstGeom prst="rect">
            <a:avLst/>
          </a:prstGeom>
        </p:spPr>
      </p:pic>
    </p:spTree>
    <p:extLst>
      <p:ext uri="{BB962C8B-B14F-4D97-AF65-F5344CB8AC3E}">
        <p14:creationId xmlns:p14="http://schemas.microsoft.com/office/powerpoint/2010/main" val="222182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7D2C-5E7C-4FFE-9DD2-8C9F6845A17D}"/>
              </a:ext>
            </a:extLst>
          </p:cNvPr>
          <p:cNvSpPr>
            <a:spLocks noGrp="1"/>
          </p:cNvSpPr>
          <p:nvPr>
            <p:ph type="title"/>
          </p:nvPr>
        </p:nvSpPr>
        <p:spPr>
          <a:xfrm>
            <a:off x="677334" y="585789"/>
            <a:ext cx="8596668" cy="889000"/>
          </a:xfrm>
        </p:spPr>
        <p:txBody>
          <a:bodyPr/>
          <a:lstStyle/>
          <a:p>
            <a:r>
              <a:rPr lang="en-US" dirty="0">
                <a:latin typeface="Algerian" panose="04020705040A02060702" pitchFamily="82" charset="0"/>
              </a:rPr>
              <a:t>Change password</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0DDDD1D-BB00-42CB-86EB-E8AE18F3436D}"/>
              </a:ext>
            </a:extLst>
          </p:cNvPr>
          <p:cNvPicPr>
            <a:picLocks noGrp="1" noChangeAspect="1"/>
          </p:cNvPicPr>
          <p:nvPr>
            <p:ph idx="1"/>
          </p:nvPr>
        </p:nvPicPr>
        <p:blipFill>
          <a:blip r:embed="rId2"/>
          <a:stretch>
            <a:fillRect/>
          </a:stretch>
        </p:blipFill>
        <p:spPr>
          <a:xfrm>
            <a:off x="677334" y="1258888"/>
            <a:ext cx="8596668" cy="4568947"/>
          </a:xfrm>
          <a:prstGeom prst="rect">
            <a:avLst/>
          </a:prstGeom>
        </p:spPr>
      </p:pic>
    </p:spTree>
    <p:extLst>
      <p:ext uri="{BB962C8B-B14F-4D97-AF65-F5344CB8AC3E}">
        <p14:creationId xmlns:p14="http://schemas.microsoft.com/office/powerpoint/2010/main" val="1493145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3348-6385-4392-864C-F7235555E405}"/>
              </a:ext>
            </a:extLst>
          </p:cNvPr>
          <p:cNvSpPr>
            <a:spLocks noGrp="1"/>
          </p:cNvSpPr>
          <p:nvPr>
            <p:ph type="title"/>
          </p:nvPr>
        </p:nvSpPr>
        <p:spPr>
          <a:xfrm>
            <a:off x="677333" y="622300"/>
            <a:ext cx="8596668" cy="762000"/>
          </a:xfrm>
        </p:spPr>
        <p:txBody>
          <a:bodyPr/>
          <a:lstStyle/>
          <a:p>
            <a:r>
              <a:rPr lang="en-US" dirty="0">
                <a:latin typeface="Algerian" panose="04020705040A02060702" pitchFamily="82" charset="0"/>
              </a:rPr>
              <a:t>Admin dashboard</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6E10B33-D95F-44FA-9CAC-15B504F1582B}"/>
              </a:ext>
            </a:extLst>
          </p:cNvPr>
          <p:cNvPicPr>
            <a:picLocks noGrp="1" noChangeAspect="1"/>
          </p:cNvPicPr>
          <p:nvPr>
            <p:ph idx="1"/>
          </p:nvPr>
        </p:nvPicPr>
        <p:blipFill>
          <a:blip r:embed="rId2"/>
          <a:stretch>
            <a:fillRect/>
          </a:stretch>
        </p:blipFill>
        <p:spPr>
          <a:xfrm>
            <a:off x="677333" y="1287463"/>
            <a:ext cx="8749921" cy="4579937"/>
          </a:xfrm>
          <a:prstGeom prst="rect">
            <a:avLst/>
          </a:prstGeom>
        </p:spPr>
      </p:pic>
    </p:spTree>
    <p:extLst>
      <p:ext uri="{BB962C8B-B14F-4D97-AF65-F5344CB8AC3E}">
        <p14:creationId xmlns:p14="http://schemas.microsoft.com/office/powerpoint/2010/main" val="219729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5EA9-9526-4D66-BDAA-6A17E0233DF2}"/>
              </a:ext>
            </a:extLst>
          </p:cNvPr>
          <p:cNvSpPr>
            <a:spLocks noGrp="1"/>
          </p:cNvSpPr>
          <p:nvPr>
            <p:ph type="title"/>
          </p:nvPr>
        </p:nvSpPr>
        <p:spPr>
          <a:xfrm>
            <a:off x="677334" y="609600"/>
            <a:ext cx="8596668" cy="787400"/>
          </a:xfrm>
        </p:spPr>
        <p:txBody>
          <a:bodyPr/>
          <a:lstStyle/>
          <a:p>
            <a:r>
              <a:rPr lang="en-US" dirty="0">
                <a:latin typeface="Algerian" panose="04020705040A02060702" pitchFamily="82" charset="0"/>
              </a:rPr>
              <a:t>Add menu</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760D426A-1FA5-42BA-8029-94F6E5EDD874}"/>
              </a:ext>
            </a:extLst>
          </p:cNvPr>
          <p:cNvPicPr>
            <a:picLocks noGrp="1" noChangeAspect="1"/>
          </p:cNvPicPr>
          <p:nvPr>
            <p:ph idx="1"/>
          </p:nvPr>
        </p:nvPicPr>
        <p:blipFill>
          <a:blip r:embed="rId2"/>
          <a:stretch>
            <a:fillRect/>
          </a:stretch>
        </p:blipFill>
        <p:spPr>
          <a:xfrm>
            <a:off x="677334" y="1262063"/>
            <a:ext cx="8628858" cy="4541837"/>
          </a:xfrm>
          <a:prstGeom prst="rect">
            <a:avLst/>
          </a:prstGeom>
        </p:spPr>
      </p:pic>
    </p:spTree>
    <p:extLst>
      <p:ext uri="{BB962C8B-B14F-4D97-AF65-F5344CB8AC3E}">
        <p14:creationId xmlns:p14="http://schemas.microsoft.com/office/powerpoint/2010/main" val="63997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2DD5-039A-45AC-A90E-75A7D824A921}"/>
              </a:ext>
            </a:extLst>
          </p:cNvPr>
          <p:cNvSpPr>
            <a:spLocks noGrp="1"/>
          </p:cNvSpPr>
          <p:nvPr>
            <p:ph type="title"/>
          </p:nvPr>
        </p:nvSpPr>
        <p:spPr>
          <a:xfrm>
            <a:off x="677334" y="609600"/>
            <a:ext cx="8596668" cy="863600"/>
          </a:xfrm>
        </p:spPr>
        <p:txBody>
          <a:bodyPr/>
          <a:lstStyle/>
          <a:p>
            <a:r>
              <a:rPr lang="en-US" dirty="0">
                <a:latin typeface="Algerian" panose="04020705040A02060702" pitchFamily="82" charset="0"/>
              </a:rPr>
              <a:t>Complete menu</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C938A654-004D-46C7-A0DB-43CC1A1CD394}"/>
              </a:ext>
            </a:extLst>
          </p:cNvPr>
          <p:cNvPicPr>
            <a:picLocks noGrp="1" noChangeAspect="1"/>
          </p:cNvPicPr>
          <p:nvPr>
            <p:ph idx="1"/>
          </p:nvPr>
        </p:nvPicPr>
        <p:blipFill>
          <a:blip r:embed="rId2"/>
          <a:stretch>
            <a:fillRect/>
          </a:stretch>
        </p:blipFill>
        <p:spPr>
          <a:xfrm>
            <a:off x="634107" y="1284288"/>
            <a:ext cx="8683122" cy="4583112"/>
          </a:xfrm>
          <a:prstGeom prst="rect">
            <a:avLst/>
          </a:prstGeom>
        </p:spPr>
      </p:pic>
    </p:spTree>
    <p:extLst>
      <p:ext uri="{BB962C8B-B14F-4D97-AF65-F5344CB8AC3E}">
        <p14:creationId xmlns:p14="http://schemas.microsoft.com/office/powerpoint/2010/main" val="1719481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64AA-0EE9-4AD0-9608-5B86BA5EB807}"/>
              </a:ext>
            </a:extLst>
          </p:cNvPr>
          <p:cNvSpPr>
            <a:spLocks noGrp="1"/>
          </p:cNvSpPr>
          <p:nvPr>
            <p:ph type="title"/>
          </p:nvPr>
        </p:nvSpPr>
        <p:spPr>
          <a:xfrm>
            <a:off x="677333" y="571500"/>
            <a:ext cx="8596668" cy="812800"/>
          </a:xfrm>
        </p:spPr>
        <p:txBody>
          <a:bodyPr/>
          <a:lstStyle/>
          <a:p>
            <a:r>
              <a:rPr lang="en-US" dirty="0">
                <a:latin typeface="Algerian" panose="04020705040A02060702" pitchFamily="82" charset="0"/>
              </a:rPr>
              <a:t>Edit items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6C49E54C-6A28-4B72-B552-2DFD58481E9A}"/>
              </a:ext>
            </a:extLst>
          </p:cNvPr>
          <p:cNvPicPr>
            <a:picLocks noGrp="1" noChangeAspect="1"/>
          </p:cNvPicPr>
          <p:nvPr>
            <p:ph idx="1"/>
          </p:nvPr>
        </p:nvPicPr>
        <p:blipFill>
          <a:blip r:embed="rId2"/>
          <a:stretch>
            <a:fillRect/>
          </a:stretch>
        </p:blipFill>
        <p:spPr>
          <a:xfrm>
            <a:off x="677333" y="1194594"/>
            <a:ext cx="8749257" cy="4468812"/>
          </a:xfrm>
          <a:prstGeom prst="rect">
            <a:avLst/>
          </a:prstGeom>
        </p:spPr>
      </p:pic>
    </p:spTree>
    <p:extLst>
      <p:ext uri="{BB962C8B-B14F-4D97-AF65-F5344CB8AC3E}">
        <p14:creationId xmlns:p14="http://schemas.microsoft.com/office/powerpoint/2010/main" val="4251565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66F5-869C-4DDF-8752-643350274B4D}"/>
              </a:ext>
            </a:extLst>
          </p:cNvPr>
          <p:cNvSpPr>
            <a:spLocks noGrp="1"/>
          </p:cNvSpPr>
          <p:nvPr>
            <p:ph type="title"/>
          </p:nvPr>
        </p:nvSpPr>
        <p:spPr>
          <a:xfrm>
            <a:off x="677334" y="444500"/>
            <a:ext cx="8596668" cy="774700"/>
          </a:xfrm>
        </p:spPr>
        <p:txBody>
          <a:bodyPr/>
          <a:lstStyle/>
          <a:p>
            <a:r>
              <a:rPr lang="en-US" dirty="0">
                <a:latin typeface="Algerian" panose="04020705040A02060702" pitchFamily="82" charset="0"/>
              </a:rPr>
              <a:t>Menu list</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49F02461-71D0-40EF-BF1B-92AEE9BABDA8}"/>
              </a:ext>
            </a:extLst>
          </p:cNvPr>
          <p:cNvPicPr>
            <a:picLocks noGrp="1" noChangeAspect="1"/>
          </p:cNvPicPr>
          <p:nvPr>
            <p:ph idx="1"/>
          </p:nvPr>
        </p:nvPicPr>
        <p:blipFill>
          <a:blip r:embed="rId2"/>
          <a:stretch>
            <a:fillRect/>
          </a:stretch>
        </p:blipFill>
        <p:spPr>
          <a:xfrm>
            <a:off x="677334" y="1150820"/>
            <a:ext cx="8596668" cy="4556360"/>
          </a:xfrm>
          <a:prstGeom prst="rect">
            <a:avLst/>
          </a:prstGeom>
        </p:spPr>
      </p:pic>
    </p:spTree>
    <p:extLst>
      <p:ext uri="{BB962C8B-B14F-4D97-AF65-F5344CB8AC3E}">
        <p14:creationId xmlns:p14="http://schemas.microsoft.com/office/powerpoint/2010/main" val="383714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308C-7F8A-418A-BEC7-116C0F20DEB4}"/>
              </a:ext>
            </a:extLst>
          </p:cNvPr>
          <p:cNvSpPr>
            <a:spLocks noGrp="1"/>
          </p:cNvSpPr>
          <p:nvPr>
            <p:ph type="title"/>
          </p:nvPr>
        </p:nvSpPr>
        <p:spPr>
          <a:xfrm>
            <a:off x="677334" y="762000"/>
            <a:ext cx="8596668" cy="762000"/>
          </a:xfrm>
        </p:spPr>
        <p:txBody>
          <a:bodyPr/>
          <a:lstStyle/>
          <a:p>
            <a:r>
              <a:rPr lang="en-US" dirty="0">
                <a:latin typeface="Algerian" panose="04020705040A02060702" pitchFamily="82" charset="0"/>
              </a:rPr>
              <a:t>Gallery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5B743E49-B336-41D6-AA27-86DBC01C79B0}"/>
              </a:ext>
            </a:extLst>
          </p:cNvPr>
          <p:cNvPicPr>
            <a:picLocks noGrp="1" noChangeAspect="1"/>
          </p:cNvPicPr>
          <p:nvPr>
            <p:ph idx="1"/>
          </p:nvPr>
        </p:nvPicPr>
        <p:blipFill>
          <a:blip r:embed="rId2"/>
          <a:stretch>
            <a:fillRect/>
          </a:stretch>
        </p:blipFill>
        <p:spPr>
          <a:xfrm>
            <a:off x="677334" y="1401763"/>
            <a:ext cx="8596668" cy="4600414"/>
          </a:xfrm>
          <a:prstGeom prst="rect">
            <a:avLst/>
          </a:prstGeom>
        </p:spPr>
      </p:pic>
    </p:spTree>
    <p:extLst>
      <p:ext uri="{BB962C8B-B14F-4D97-AF65-F5344CB8AC3E}">
        <p14:creationId xmlns:p14="http://schemas.microsoft.com/office/powerpoint/2010/main" val="57538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5E33-C9DD-4105-A4B5-7FB83CDF7F72}"/>
              </a:ext>
            </a:extLst>
          </p:cNvPr>
          <p:cNvSpPr>
            <a:spLocks noGrp="1"/>
          </p:cNvSpPr>
          <p:nvPr>
            <p:ph type="title"/>
          </p:nvPr>
        </p:nvSpPr>
        <p:spPr>
          <a:xfrm>
            <a:off x="677333" y="635000"/>
            <a:ext cx="8596668" cy="889000"/>
          </a:xfrm>
        </p:spPr>
        <p:txBody>
          <a:bodyPr/>
          <a:lstStyle/>
          <a:p>
            <a:r>
              <a:rPr lang="en-US" dirty="0">
                <a:latin typeface="Algerian" panose="04020705040A02060702" pitchFamily="82" charset="0"/>
              </a:rPr>
              <a:t>User dashboard</a:t>
            </a:r>
            <a:endParaRPr lang="en-IN" dirty="0">
              <a:latin typeface="Algerian" panose="04020705040A02060702" pitchFamily="82" charset="0"/>
            </a:endParaRPr>
          </a:p>
        </p:txBody>
      </p:sp>
      <p:pic>
        <p:nvPicPr>
          <p:cNvPr id="6" name="Content Placeholder 5">
            <a:extLst>
              <a:ext uri="{FF2B5EF4-FFF2-40B4-BE49-F238E27FC236}">
                <a16:creationId xmlns:a16="http://schemas.microsoft.com/office/drawing/2014/main" id="{8D97AE14-C610-4223-8A5C-BE237EC5C662}"/>
              </a:ext>
            </a:extLst>
          </p:cNvPr>
          <p:cNvPicPr>
            <a:picLocks noGrp="1" noChangeAspect="1"/>
          </p:cNvPicPr>
          <p:nvPr>
            <p:ph idx="1"/>
          </p:nvPr>
        </p:nvPicPr>
        <p:blipFill>
          <a:blip r:embed="rId2"/>
          <a:stretch>
            <a:fillRect/>
          </a:stretch>
        </p:blipFill>
        <p:spPr>
          <a:xfrm>
            <a:off x="677333" y="1309688"/>
            <a:ext cx="8675969" cy="4608512"/>
          </a:xfrm>
          <a:prstGeom prst="rect">
            <a:avLst/>
          </a:prstGeom>
        </p:spPr>
      </p:pic>
    </p:spTree>
    <p:extLst>
      <p:ext uri="{BB962C8B-B14F-4D97-AF65-F5344CB8AC3E}">
        <p14:creationId xmlns:p14="http://schemas.microsoft.com/office/powerpoint/2010/main" val="244479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9355-A168-4236-93E6-CE89755D7FC3}"/>
              </a:ext>
            </a:extLst>
          </p:cNvPr>
          <p:cNvSpPr>
            <a:spLocks noGrp="1"/>
          </p:cNvSpPr>
          <p:nvPr>
            <p:ph type="title"/>
          </p:nvPr>
        </p:nvSpPr>
        <p:spPr/>
        <p:txBody>
          <a:bodyPr/>
          <a:lstStyle/>
          <a:p>
            <a:r>
              <a:rPr lang="en-US" dirty="0">
                <a:latin typeface="Algerian" panose="04020705040A02060702" pitchFamily="82" charset="0"/>
              </a:rPr>
              <a:t>GROUP-1</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ACC86974-E031-4106-9CD2-85438A5EEA0E}"/>
              </a:ext>
            </a:extLst>
          </p:cNvPr>
          <p:cNvPicPr>
            <a:picLocks noGrp="1" noChangeAspect="1"/>
          </p:cNvPicPr>
          <p:nvPr>
            <p:ph idx="1"/>
          </p:nvPr>
        </p:nvPicPr>
        <p:blipFill>
          <a:blip r:embed="rId2"/>
          <a:stretch>
            <a:fillRect/>
          </a:stretch>
        </p:blipFill>
        <p:spPr>
          <a:xfrm>
            <a:off x="5680364" y="1606952"/>
            <a:ext cx="3883045" cy="3905625"/>
          </a:xfrm>
          <a:prstGeom prst="rect">
            <a:avLst/>
          </a:prstGeom>
        </p:spPr>
      </p:pic>
      <p:sp>
        <p:nvSpPr>
          <p:cNvPr id="5" name="TextBox 4">
            <a:extLst>
              <a:ext uri="{FF2B5EF4-FFF2-40B4-BE49-F238E27FC236}">
                <a16:creationId xmlns:a16="http://schemas.microsoft.com/office/drawing/2014/main" id="{C087182F-538D-4710-8C95-83B0827C6540}"/>
              </a:ext>
            </a:extLst>
          </p:cNvPr>
          <p:cNvSpPr txBox="1"/>
          <p:nvPr/>
        </p:nvSpPr>
        <p:spPr>
          <a:xfrm>
            <a:off x="387927" y="1345423"/>
            <a:ext cx="5594862" cy="2308324"/>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USER-END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Ashutosh Mishra                                        2563968</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Debasish Sahu	                                        2563740</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Pendhota Shyam Sunder		                2563085</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Chintapulusu Bhanu Priya		                2564028</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Meghana N                                                2563624</a:t>
            </a: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AA8A43-6807-4CDE-81B5-3CFBF2F30224}"/>
              </a:ext>
            </a:extLst>
          </p:cNvPr>
          <p:cNvSpPr txBox="1"/>
          <p:nvPr/>
        </p:nvSpPr>
        <p:spPr>
          <a:xfrm>
            <a:off x="387927" y="3911938"/>
            <a:ext cx="5292437" cy="1477328"/>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ADMIN-END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Chaitra R Bhat                                         2563097</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Pendyala Akash	                                       2563863	</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Adhithyan </a:t>
            </a:r>
            <a:r>
              <a:rPr lang="en-US" dirty="0" err="1">
                <a:latin typeface="Times New Roman" panose="02020603050405020304" pitchFamily="18" charset="0"/>
                <a:cs typeface="Times New Roman" panose="02020603050405020304" pitchFamily="18" charset="0"/>
              </a:rPr>
              <a:t>Vadakke</a:t>
            </a:r>
            <a:r>
              <a:rPr lang="en-US" dirty="0">
                <a:latin typeface="Times New Roman" panose="02020603050405020304" pitchFamily="18" charset="0"/>
                <a:cs typeface="Times New Roman" panose="02020603050405020304" pitchFamily="18" charset="0"/>
              </a:rPr>
              <a:t> Ellathu                      2563314</a:t>
            </a:r>
          </a:p>
        </p:txBody>
      </p:sp>
    </p:spTree>
    <p:extLst>
      <p:ext uri="{BB962C8B-B14F-4D97-AF65-F5344CB8AC3E}">
        <p14:creationId xmlns:p14="http://schemas.microsoft.com/office/powerpoint/2010/main" val="147767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80">
                                          <p:stCondLst>
                                            <p:cond delay="0"/>
                                          </p:stCondLst>
                                        </p:cTn>
                                        <p:tgtEl>
                                          <p:spTgt spid="5">
                                            <p:txEl>
                                              <p:pRg st="2" end="2"/>
                                            </p:txEl>
                                          </p:spTgt>
                                        </p:tgtEl>
                                      </p:cBhvr>
                                    </p:animEffect>
                                    <p:anim calcmode="lin" valueType="num">
                                      <p:cBhvr>
                                        <p:cTn id="13"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xEl>
                                              <p:pRg st="2" end="2"/>
                                            </p:txEl>
                                          </p:spTgt>
                                        </p:tgtEl>
                                      </p:cBhvr>
                                      <p:to x="100000" y="60000"/>
                                    </p:animScale>
                                    <p:animScale>
                                      <p:cBhvr>
                                        <p:cTn id="19" dur="166" decel="50000">
                                          <p:stCondLst>
                                            <p:cond delay="676"/>
                                          </p:stCondLst>
                                        </p:cTn>
                                        <p:tgtEl>
                                          <p:spTgt spid="5">
                                            <p:txEl>
                                              <p:pRg st="2" end="2"/>
                                            </p:txEl>
                                          </p:spTgt>
                                        </p:tgtEl>
                                      </p:cBhvr>
                                      <p:to x="100000" y="100000"/>
                                    </p:animScale>
                                    <p:animScale>
                                      <p:cBhvr>
                                        <p:cTn id="20" dur="26">
                                          <p:stCondLst>
                                            <p:cond delay="1312"/>
                                          </p:stCondLst>
                                        </p:cTn>
                                        <p:tgtEl>
                                          <p:spTgt spid="5">
                                            <p:txEl>
                                              <p:pRg st="2" end="2"/>
                                            </p:txEl>
                                          </p:spTgt>
                                        </p:tgtEl>
                                      </p:cBhvr>
                                      <p:to x="100000" y="80000"/>
                                    </p:animScale>
                                    <p:animScale>
                                      <p:cBhvr>
                                        <p:cTn id="21" dur="166" decel="50000">
                                          <p:stCondLst>
                                            <p:cond delay="1338"/>
                                          </p:stCondLst>
                                        </p:cTn>
                                        <p:tgtEl>
                                          <p:spTgt spid="5">
                                            <p:txEl>
                                              <p:pRg st="2" end="2"/>
                                            </p:txEl>
                                          </p:spTgt>
                                        </p:tgtEl>
                                      </p:cBhvr>
                                      <p:to x="100000" y="100000"/>
                                    </p:animScale>
                                    <p:animScale>
                                      <p:cBhvr>
                                        <p:cTn id="22" dur="26">
                                          <p:stCondLst>
                                            <p:cond delay="1642"/>
                                          </p:stCondLst>
                                        </p:cTn>
                                        <p:tgtEl>
                                          <p:spTgt spid="5">
                                            <p:txEl>
                                              <p:pRg st="2" end="2"/>
                                            </p:txEl>
                                          </p:spTgt>
                                        </p:tgtEl>
                                      </p:cBhvr>
                                      <p:to x="100000" y="90000"/>
                                    </p:animScale>
                                    <p:animScale>
                                      <p:cBhvr>
                                        <p:cTn id="23" dur="166" decel="50000">
                                          <p:stCondLst>
                                            <p:cond delay="1668"/>
                                          </p:stCondLst>
                                        </p:cTn>
                                        <p:tgtEl>
                                          <p:spTgt spid="5">
                                            <p:txEl>
                                              <p:pRg st="2" end="2"/>
                                            </p:txEl>
                                          </p:spTgt>
                                        </p:tgtEl>
                                      </p:cBhvr>
                                      <p:to x="100000" y="100000"/>
                                    </p:animScale>
                                    <p:animScale>
                                      <p:cBhvr>
                                        <p:cTn id="24" dur="26">
                                          <p:stCondLst>
                                            <p:cond delay="1808"/>
                                          </p:stCondLst>
                                        </p:cTn>
                                        <p:tgtEl>
                                          <p:spTgt spid="5">
                                            <p:txEl>
                                              <p:pRg st="2" end="2"/>
                                            </p:txEl>
                                          </p:spTgt>
                                        </p:tgtEl>
                                      </p:cBhvr>
                                      <p:to x="100000" y="95000"/>
                                    </p:animScale>
                                    <p:animScale>
                                      <p:cBhvr>
                                        <p:cTn id="25" dur="166" decel="50000">
                                          <p:stCondLst>
                                            <p:cond delay="1834"/>
                                          </p:stCondLst>
                                        </p:cTn>
                                        <p:tgtEl>
                                          <p:spTgt spid="5">
                                            <p:txEl>
                                              <p:pRg st="2" end="2"/>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wipe(down)">
                                      <p:cBhvr>
                                        <p:cTn id="28" dur="580">
                                          <p:stCondLst>
                                            <p:cond delay="0"/>
                                          </p:stCondLst>
                                        </p:cTn>
                                        <p:tgtEl>
                                          <p:spTgt spid="5">
                                            <p:txEl>
                                              <p:pRg st="3" end="3"/>
                                            </p:txEl>
                                          </p:spTgt>
                                        </p:tgtEl>
                                      </p:cBhvr>
                                    </p:animEffect>
                                    <p:anim calcmode="lin" valueType="num">
                                      <p:cBhvr>
                                        <p:cTn id="29"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xEl>
                                              <p:pRg st="3" end="3"/>
                                            </p:txEl>
                                          </p:spTgt>
                                        </p:tgtEl>
                                      </p:cBhvr>
                                      <p:to x="100000" y="60000"/>
                                    </p:animScale>
                                    <p:animScale>
                                      <p:cBhvr>
                                        <p:cTn id="35" dur="166" decel="50000">
                                          <p:stCondLst>
                                            <p:cond delay="676"/>
                                          </p:stCondLst>
                                        </p:cTn>
                                        <p:tgtEl>
                                          <p:spTgt spid="5">
                                            <p:txEl>
                                              <p:pRg st="3" end="3"/>
                                            </p:txEl>
                                          </p:spTgt>
                                        </p:tgtEl>
                                      </p:cBhvr>
                                      <p:to x="100000" y="100000"/>
                                    </p:animScale>
                                    <p:animScale>
                                      <p:cBhvr>
                                        <p:cTn id="36" dur="26">
                                          <p:stCondLst>
                                            <p:cond delay="1312"/>
                                          </p:stCondLst>
                                        </p:cTn>
                                        <p:tgtEl>
                                          <p:spTgt spid="5">
                                            <p:txEl>
                                              <p:pRg st="3" end="3"/>
                                            </p:txEl>
                                          </p:spTgt>
                                        </p:tgtEl>
                                      </p:cBhvr>
                                      <p:to x="100000" y="80000"/>
                                    </p:animScale>
                                    <p:animScale>
                                      <p:cBhvr>
                                        <p:cTn id="37" dur="166" decel="50000">
                                          <p:stCondLst>
                                            <p:cond delay="1338"/>
                                          </p:stCondLst>
                                        </p:cTn>
                                        <p:tgtEl>
                                          <p:spTgt spid="5">
                                            <p:txEl>
                                              <p:pRg st="3" end="3"/>
                                            </p:txEl>
                                          </p:spTgt>
                                        </p:tgtEl>
                                      </p:cBhvr>
                                      <p:to x="100000" y="100000"/>
                                    </p:animScale>
                                    <p:animScale>
                                      <p:cBhvr>
                                        <p:cTn id="38" dur="26">
                                          <p:stCondLst>
                                            <p:cond delay="1642"/>
                                          </p:stCondLst>
                                        </p:cTn>
                                        <p:tgtEl>
                                          <p:spTgt spid="5">
                                            <p:txEl>
                                              <p:pRg st="3" end="3"/>
                                            </p:txEl>
                                          </p:spTgt>
                                        </p:tgtEl>
                                      </p:cBhvr>
                                      <p:to x="100000" y="90000"/>
                                    </p:animScale>
                                    <p:animScale>
                                      <p:cBhvr>
                                        <p:cTn id="39" dur="166" decel="50000">
                                          <p:stCondLst>
                                            <p:cond delay="1668"/>
                                          </p:stCondLst>
                                        </p:cTn>
                                        <p:tgtEl>
                                          <p:spTgt spid="5">
                                            <p:txEl>
                                              <p:pRg st="3" end="3"/>
                                            </p:txEl>
                                          </p:spTgt>
                                        </p:tgtEl>
                                      </p:cBhvr>
                                      <p:to x="100000" y="100000"/>
                                    </p:animScale>
                                    <p:animScale>
                                      <p:cBhvr>
                                        <p:cTn id="40" dur="26">
                                          <p:stCondLst>
                                            <p:cond delay="1808"/>
                                          </p:stCondLst>
                                        </p:cTn>
                                        <p:tgtEl>
                                          <p:spTgt spid="5">
                                            <p:txEl>
                                              <p:pRg st="3" end="3"/>
                                            </p:txEl>
                                          </p:spTgt>
                                        </p:tgtEl>
                                      </p:cBhvr>
                                      <p:to x="100000" y="95000"/>
                                    </p:animScale>
                                    <p:animScale>
                                      <p:cBhvr>
                                        <p:cTn id="41" dur="166" decel="50000">
                                          <p:stCondLst>
                                            <p:cond delay="1834"/>
                                          </p:stCondLst>
                                        </p:cTn>
                                        <p:tgtEl>
                                          <p:spTgt spid="5">
                                            <p:txEl>
                                              <p:pRg st="3" end="3"/>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5">
                                            <p:txEl>
                                              <p:pRg st="4" end="4"/>
                                            </p:txEl>
                                          </p:spTgt>
                                        </p:tgtEl>
                                        <p:attrNameLst>
                                          <p:attrName>style.visibility</p:attrName>
                                        </p:attrNameLst>
                                      </p:cBhvr>
                                      <p:to>
                                        <p:strVal val="visible"/>
                                      </p:to>
                                    </p:set>
                                    <p:animEffect transition="in" filter="wipe(down)">
                                      <p:cBhvr>
                                        <p:cTn id="44" dur="580">
                                          <p:stCondLst>
                                            <p:cond delay="0"/>
                                          </p:stCondLst>
                                        </p:cTn>
                                        <p:tgtEl>
                                          <p:spTgt spid="5">
                                            <p:txEl>
                                              <p:pRg st="4" end="4"/>
                                            </p:txEl>
                                          </p:spTgt>
                                        </p:tgtEl>
                                      </p:cBhvr>
                                    </p:animEffect>
                                    <p:anim calcmode="lin" valueType="num">
                                      <p:cBhvr>
                                        <p:cTn id="45"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5">
                                            <p:txEl>
                                              <p:pRg st="4" end="4"/>
                                            </p:txEl>
                                          </p:spTgt>
                                        </p:tgtEl>
                                      </p:cBhvr>
                                      <p:to x="100000" y="60000"/>
                                    </p:animScale>
                                    <p:animScale>
                                      <p:cBhvr>
                                        <p:cTn id="51" dur="166" decel="50000">
                                          <p:stCondLst>
                                            <p:cond delay="676"/>
                                          </p:stCondLst>
                                        </p:cTn>
                                        <p:tgtEl>
                                          <p:spTgt spid="5">
                                            <p:txEl>
                                              <p:pRg st="4" end="4"/>
                                            </p:txEl>
                                          </p:spTgt>
                                        </p:tgtEl>
                                      </p:cBhvr>
                                      <p:to x="100000" y="100000"/>
                                    </p:animScale>
                                    <p:animScale>
                                      <p:cBhvr>
                                        <p:cTn id="52" dur="26">
                                          <p:stCondLst>
                                            <p:cond delay="1312"/>
                                          </p:stCondLst>
                                        </p:cTn>
                                        <p:tgtEl>
                                          <p:spTgt spid="5">
                                            <p:txEl>
                                              <p:pRg st="4" end="4"/>
                                            </p:txEl>
                                          </p:spTgt>
                                        </p:tgtEl>
                                      </p:cBhvr>
                                      <p:to x="100000" y="80000"/>
                                    </p:animScale>
                                    <p:animScale>
                                      <p:cBhvr>
                                        <p:cTn id="53" dur="166" decel="50000">
                                          <p:stCondLst>
                                            <p:cond delay="1338"/>
                                          </p:stCondLst>
                                        </p:cTn>
                                        <p:tgtEl>
                                          <p:spTgt spid="5">
                                            <p:txEl>
                                              <p:pRg st="4" end="4"/>
                                            </p:txEl>
                                          </p:spTgt>
                                        </p:tgtEl>
                                      </p:cBhvr>
                                      <p:to x="100000" y="100000"/>
                                    </p:animScale>
                                    <p:animScale>
                                      <p:cBhvr>
                                        <p:cTn id="54" dur="26">
                                          <p:stCondLst>
                                            <p:cond delay="1642"/>
                                          </p:stCondLst>
                                        </p:cTn>
                                        <p:tgtEl>
                                          <p:spTgt spid="5">
                                            <p:txEl>
                                              <p:pRg st="4" end="4"/>
                                            </p:txEl>
                                          </p:spTgt>
                                        </p:tgtEl>
                                      </p:cBhvr>
                                      <p:to x="100000" y="90000"/>
                                    </p:animScale>
                                    <p:animScale>
                                      <p:cBhvr>
                                        <p:cTn id="55" dur="166" decel="50000">
                                          <p:stCondLst>
                                            <p:cond delay="1668"/>
                                          </p:stCondLst>
                                        </p:cTn>
                                        <p:tgtEl>
                                          <p:spTgt spid="5">
                                            <p:txEl>
                                              <p:pRg st="4" end="4"/>
                                            </p:txEl>
                                          </p:spTgt>
                                        </p:tgtEl>
                                      </p:cBhvr>
                                      <p:to x="100000" y="100000"/>
                                    </p:animScale>
                                    <p:animScale>
                                      <p:cBhvr>
                                        <p:cTn id="56" dur="26">
                                          <p:stCondLst>
                                            <p:cond delay="1808"/>
                                          </p:stCondLst>
                                        </p:cTn>
                                        <p:tgtEl>
                                          <p:spTgt spid="5">
                                            <p:txEl>
                                              <p:pRg st="4" end="4"/>
                                            </p:txEl>
                                          </p:spTgt>
                                        </p:tgtEl>
                                      </p:cBhvr>
                                      <p:to x="100000" y="95000"/>
                                    </p:animScale>
                                    <p:animScale>
                                      <p:cBhvr>
                                        <p:cTn id="57" dur="166" decel="50000">
                                          <p:stCondLst>
                                            <p:cond delay="1834"/>
                                          </p:stCondLst>
                                        </p:cTn>
                                        <p:tgtEl>
                                          <p:spTgt spid="5">
                                            <p:txEl>
                                              <p:pRg st="4" end="4"/>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5">
                                            <p:txEl>
                                              <p:pRg st="5" end="5"/>
                                            </p:txEl>
                                          </p:spTgt>
                                        </p:tgtEl>
                                        <p:attrNameLst>
                                          <p:attrName>style.visibility</p:attrName>
                                        </p:attrNameLst>
                                      </p:cBhvr>
                                      <p:to>
                                        <p:strVal val="visible"/>
                                      </p:to>
                                    </p:set>
                                    <p:animEffect transition="in" filter="wipe(down)">
                                      <p:cBhvr>
                                        <p:cTn id="60" dur="580">
                                          <p:stCondLst>
                                            <p:cond delay="0"/>
                                          </p:stCondLst>
                                        </p:cTn>
                                        <p:tgtEl>
                                          <p:spTgt spid="5">
                                            <p:txEl>
                                              <p:pRg st="5" end="5"/>
                                            </p:txEl>
                                          </p:spTgt>
                                        </p:tgtEl>
                                      </p:cBhvr>
                                    </p:animEffect>
                                    <p:anim calcmode="lin" valueType="num">
                                      <p:cBhvr>
                                        <p:cTn id="61"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5">
                                            <p:txEl>
                                              <p:pRg st="5" end="5"/>
                                            </p:txEl>
                                          </p:spTgt>
                                        </p:tgtEl>
                                      </p:cBhvr>
                                      <p:to x="100000" y="60000"/>
                                    </p:animScale>
                                    <p:animScale>
                                      <p:cBhvr>
                                        <p:cTn id="67" dur="166" decel="50000">
                                          <p:stCondLst>
                                            <p:cond delay="676"/>
                                          </p:stCondLst>
                                        </p:cTn>
                                        <p:tgtEl>
                                          <p:spTgt spid="5">
                                            <p:txEl>
                                              <p:pRg st="5" end="5"/>
                                            </p:txEl>
                                          </p:spTgt>
                                        </p:tgtEl>
                                      </p:cBhvr>
                                      <p:to x="100000" y="100000"/>
                                    </p:animScale>
                                    <p:animScale>
                                      <p:cBhvr>
                                        <p:cTn id="68" dur="26">
                                          <p:stCondLst>
                                            <p:cond delay="1312"/>
                                          </p:stCondLst>
                                        </p:cTn>
                                        <p:tgtEl>
                                          <p:spTgt spid="5">
                                            <p:txEl>
                                              <p:pRg st="5" end="5"/>
                                            </p:txEl>
                                          </p:spTgt>
                                        </p:tgtEl>
                                      </p:cBhvr>
                                      <p:to x="100000" y="80000"/>
                                    </p:animScale>
                                    <p:animScale>
                                      <p:cBhvr>
                                        <p:cTn id="69" dur="166" decel="50000">
                                          <p:stCondLst>
                                            <p:cond delay="1338"/>
                                          </p:stCondLst>
                                        </p:cTn>
                                        <p:tgtEl>
                                          <p:spTgt spid="5">
                                            <p:txEl>
                                              <p:pRg st="5" end="5"/>
                                            </p:txEl>
                                          </p:spTgt>
                                        </p:tgtEl>
                                      </p:cBhvr>
                                      <p:to x="100000" y="100000"/>
                                    </p:animScale>
                                    <p:animScale>
                                      <p:cBhvr>
                                        <p:cTn id="70" dur="26">
                                          <p:stCondLst>
                                            <p:cond delay="1642"/>
                                          </p:stCondLst>
                                        </p:cTn>
                                        <p:tgtEl>
                                          <p:spTgt spid="5">
                                            <p:txEl>
                                              <p:pRg st="5" end="5"/>
                                            </p:txEl>
                                          </p:spTgt>
                                        </p:tgtEl>
                                      </p:cBhvr>
                                      <p:to x="100000" y="90000"/>
                                    </p:animScale>
                                    <p:animScale>
                                      <p:cBhvr>
                                        <p:cTn id="71" dur="166" decel="50000">
                                          <p:stCondLst>
                                            <p:cond delay="1668"/>
                                          </p:stCondLst>
                                        </p:cTn>
                                        <p:tgtEl>
                                          <p:spTgt spid="5">
                                            <p:txEl>
                                              <p:pRg st="5" end="5"/>
                                            </p:txEl>
                                          </p:spTgt>
                                        </p:tgtEl>
                                      </p:cBhvr>
                                      <p:to x="100000" y="100000"/>
                                    </p:animScale>
                                    <p:animScale>
                                      <p:cBhvr>
                                        <p:cTn id="72" dur="26">
                                          <p:stCondLst>
                                            <p:cond delay="1808"/>
                                          </p:stCondLst>
                                        </p:cTn>
                                        <p:tgtEl>
                                          <p:spTgt spid="5">
                                            <p:txEl>
                                              <p:pRg st="5" end="5"/>
                                            </p:txEl>
                                          </p:spTgt>
                                        </p:tgtEl>
                                      </p:cBhvr>
                                      <p:to x="100000" y="95000"/>
                                    </p:animScale>
                                    <p:animScale>
                                      <p:cBhvr>
                                        <p:cTn id="73" dur="166" decel="50000">
                                          <p:stCondLst>
                                            <p:cond delay="1834"/>
                                          </p:stCondLst>
                                        </p:cTn>
                                        <p:tgtEl>
                                          <p:spTgt spid="5">
                                            <p:txEl>
                                              <p:pRg st="5" end="5"/>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5">
                                            <p:txEl>
                                              <p:pRg st="6" end="6"/>
                                            </p:txEl>
                                          </p:spTgt>
                                        </p:tgtEl>
                                        <p:attrNameLst>
                                          <p:attrName>style.visibility</p:attrName>
                                        </p:attrNameLst>
                                      </p:cBhvr>
                                      <p:to>
                                        <p:strVal val="visible"/>
                                      </p:to>
                                    </p:set>
                                    <p:animEffect transition="in" filter="wipe(down)">
                                      <p:cBhvr>
                                        <p:cTn id="76" dur="580">
                                          <p:stCondLst>
                                            <p:cond delay="0"/>
                                          </p:stCondLst>
                                        </p:cTn>
                                        <p:tgtEl>
                                          <p:spTgt spid="5">
                                            <p:txEl>
                                              <p:pRg st="6" end="6"/>
                                            </p:txEl>
                                          </p:spTgt>
                                        </p:tgtEl>
                                      </p:cBhvr>
                                    </p:animEffect>
                                    <p:anim calcmode="lin" valueType="num">
                                      <p:cBhvr>
                                        <p:cTn id="77"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5">
                                            <p:txEl>
                                              <p:pRg st="6" end="6"/>
                                            </p:txEl>
                                          </p:spTgt>
                                        </p:tgtEl>
                                      </p:cBhvr>
                                      <p:to x="100000" y="60000"/>
                                    </p:animScale>
                                    <p:animScale>
                                      <p:cBhvr>
                                        <p:cTn id="83" dur="166" decel="50000">
                                          <p:stCondLst>
                                            <p:cond delay="676"/>
                                          </p:stCondLst>
                                        </p:cTn>
                                        <p:tgtEl>
                                          <p:spTgt spid="5">
                                            <p:txEl>
                                              <p:pRg st="6" end="6"/>
                                            </p:txEl>
                                          </p:spTgt>
                                        </p:tgtEl>
                                      </p:cBhvr>
                                      <p:to x="100000" y="100000"/>
                                    </p:animScale>
                                    <p:animScale>
                                      <p:cBhvr>
                                        <p:cTn id="84" dur="26">
                                          <p:stCondLst>
                                            <p:cond delay="1312"/>
                                          </p:stCondLst>
                                        </p:cTn>
                                        <p:tgtEl>
                                          <p:spTgt spid="5">
                                            <p:txEl>
                                              <p:pRg st="6" end="6"/>
                                            </p:txEl>
                                          </p:spTgt>
                                        </p:tgtEl>
                                      </p:cBhvr>
                                      <p:to x="100000" y="80000"/>
                                    </p:animScale>
                                    <p:animScale>
                                      <p:cBhvr>
                                        <p:cTn id="85" dur="166" decel="50000">
                                          <p:stCondLst>
                                            <p:cond delay="1338"/>
                                          </p:stCondLst>
                                        </p:cTn>
                                        <p:tgtEl>
                                          <p:spTgt spid="5">
                                            <p:txEl>
                                              <p:pRg st="6" end="6"/>
                                            </p:txEl>
                                          </p:spTgt>
                                        </p:tgtEl>
                                      </p:cBhvr>
                                      <p:to x="100000" y="100000"/>
                                    </p:animScale>
                                    <p:animScale>
                                      <p:cBhvr>
                                        <p:cTn id="86" dur="26">
                                          <p:stCondLst>
                                            <p:cond delay="1642"/>
                                          </p:stCondLst>
                                        </p:cTn>
                                        <p:tgtEl>
                                          <p:spTgt spid="5">
                                            <p:txEl>
                                              <p:pRg st="6" end="6"/>
                                            </p:txEl>
                                          </p:spTgt>
                                        </p:tgtEl>
                                      </p:cBhvr>
                                      <p:to x="100000" y="90000"/>
                                    </p:animScale>
                                    <p:animScale>
                                      <p:cBhvr>
                                        <p:cTn id="87" dur="166" decel="50000">
                                          <p:stCondLst>
                                            <p:cond delay="1668"/>
                                          </p:stCondLst>
                                        </p:cTn>
                                        <p:tgtEl>
                                          <p:spTgt spid="5">
                                            <p:txEl>
                                              <p:pRg st="6" end="6"/>
                                            </p:txEl>
                                          </p:spTgt>
                                        </p:tgtEl>
                                      </p:cBhvr>
                                      <p:to x="100000" y="100000"/>
                                    </p:animScale>
                                    <p:animScale>
                                      <p:cBhvr>
                                        <p:cTn id="88" dur="26">
                                          <p:stCondLst>
                                            <p:cond delay="1808"/>
                                          </p:stCondLst>
                                        </p:cTn>
                                        <p:tgtEl>
                                          <p:spTgt spid="5">
                                            <p:txEl>
                                              <p:pRg st="6" end="6"/>
                                            </p:txEl>
                                          </p:spTgt>
                                        </p:tgtEl>
                                      </p:cBhvr>
                                      <p:to x="100000" y="95000"/>
                                    </p:animScale>
                                    <p:animScale>
                                      <p:cBhvr>
                                        <p:cTn id="89" dur="166" decel="50000">
                                          <p:stCondLst>
                                            <p:cond delay="1834"/>
                                          </p:stCondLst>
                                        </p:cTn>
                                        <p:tgtEl>
                                          <p:spTgt spid="5">
                                            <p:txEl>
                                              <p:pRg st="6" end="6"/>
                                            </p:txEl>
                                          </p:spTgt>
                                        </p:tgtEl>
                                      </p:cBhvr>
                                      <p:to x="100000" y="100000"/>
                                    </p:animScale>
                                  </p:childTnLst>
                                </p:cTn>
                              </p:par>
                            </p:childTnLst>
                          </p:cTn>
                        </p:par>
                      </p:childTnLst>
                    </p:cTn>
                  </p:par>
                  <p:par>
                    <p:cTn id="90" fill="hold">
                      <p:stCondLst>
                        <p:cond delay="indefinite"/>
                      </p:stCondLst>
                      <p:childTnLst>
                        <p:par>
                          <p:cTn id="91" fill="hold">
                            <p:stCondLst>
                              <p:cond delay="0"/>
                            </p:stCondLst>
                            <p:childTnLst>
                              <p:par>
                                <p:cTn id="92" presetID="26" presetClass="entr" presetSubtype="0" fill="hold" nodeType="clickEffect">
                                  <p:stCondLst>
                                    <p:cond delay="0"/>
                                  </p:stCondLst>
                                  <p:childTnLst>
                                    <p:set>
                                      <p:cBhvr>
                                        <p:cTn id="93" dur="1" fill="hold">
                                          <p:stCondLst>
                                            <p:cond delay="0"/>
                                          </p:stCondLst>
                                        </p:cTn>
                                        <p:tgtEl>
                                          <p:spTgt spid="6">
                                            <p:txEl>
                                              <p:pRg st="2" end="2"/>
                                            </p:txEl>
                                          </p:spTgt>
                                        </p:tgtEl>
                                        <p:attrNameLst>
                                          <p:attrName>style.visibility</p:attrName>
                                        </p:attrNameLst>
                                      </p:cBhvr>
                                      <p:to>
                                        <p:strVal val="visible"/>
                                      </p:to>
                                    </p:set>
                                    <p:animEffect transition="in" filter="wipe(down)">
                                      <p:cBhvr>
                                        <p:cTn id="94" dur="580">
                                          <p:stCondLst>
                                            <p:cond delay="0"/>
                                          </p:stCondLst>
                                        </p:cTn>
                                        <p:tgtEl>
                                          <p:spTgt spid="6">
                                            <p:txEl>
                                              <p:pRg st="2" end="2"/>
                                            </p:txEl>
                                          </p:spTgt>
                                        </p:tgtEl>
                                      </p:cBhvr>
                                    </p:animEffect>
                                    <p:anim calcmode="lin" valueType="num">
                                      <p:cBhvr>
                                        <p:cTn id="95"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100" dur="26">
                                          <p:stCondLst>
                                            <p:cond delay="650"/>
                                          </p:stCondLst>
                                        </p:cTn>
                                        <p:tgtEl>
                                          <p:spTgt spid="6">
                                            <p:txEl>
                                              <p:pRg st="2" end="2"/>
                                            </p:txEl>
                                          </p:spTgt>
                                        </p:tgtEl>
                                      </p:cBhvr>
                                      <p:to x="100000" y="60000"/>
                                    </p:animScale>
                                    <p:animScale>
                                      <p:cBhvr>
                                        <p:cTn id="101" dur="166" decel="50000">
                                          <p:stCondLst>
                                            <p:cond delay="676"/>
                                          </p:stCondLst>
                                        </p:cTn>
                                        <p:tgtEl>
                                          <p:spTgt spid="6">
                                            <p:txEl>
                                              <p:pRg st="2" end="2"/>
                                            </p:txEl>
                                          </p:spTgt>
                                        </p:tgtEl>
                                      </p:cBhvr>
                                      <p:to x="100000" y="100000"/>
                                    </p:animScale>
                                    <p:animScale>
                                      <p:cBhvr>
                                        <p:cTn id="102" dur="26">
                                          <p:stCondLst>
                                            <p:cond delay="1312"/>
                                          </p:stCondLst>
                                        </p:cTn>
                                        <p:tgtEl>
                                          <p:spTgt spid="6">
                                            <p:txEl>
                                              <p:pRg st="2" end="2"/>
                                            </p:txEl>
                                          </p:spTgt>
                                        </p:tgtEl>
                                      </p:cBhvr>
                                      <p:to x="100000" y="80000"/>
                                    </p:animScale>
                                    <p:animScale>
                                      <p:cBhvr>
                                        <p:cTn id="103" dur="166" decel="50000">
                                          <p:stCondLst>
                                            <p:cond delay="1338"/>
                                          </p:stCondLst>
                                        </p:cTn>
                                        <p:tgtEl>
                                          <p:spTgt spid="6">
                                            <p:txEl>
                                              <p:pRg st="2" end="2"/>
                                            </p:txEl>
                                          </p:spTgt>
                                        </p:tgtEl>
                                      </p:cBhvr>
                                      <p:to x="100000" y="100000"/>
                                    </p:animScale>
                                    <p:animScale>
                                      <p:cBhvr>
                                        <p:cTn id="104" dur="26">
                                          <p:stCondLst>
                                            <p:cond delay="1642"/>
                                          </p:stCondLst>
                                        </p:cTn>
                                        <p:tgtEl>
                                          <p:spTgt spid="6">
                                            <p:txEl>
                                              <p:pRg st="2" end="2"/>
                                            </p:txEl>
                                          </p:spTgt>
                                        </p:tgtEl>
                                      </p:cBhvr>
                                      <p:to x="100000" y="90000"/>
                                    </p:animScale>
                                    <p:animScale>
                                      <p:cBhvr>
                                        <p:cTn id="105" dur="166" decel="50000">
                                          <p:stCondLst>
                                            <p:cond delay="1668"/>
                                          </p:stCondLst>
                                        </p:cTn>
                                        <p:tgtEl>
                                          <p:spTgt spid="6">
                                            <p:txEl>
                                              <p:pRg st="2" end="2"/>
                                            </p:txEl>
                                          </p:spTgt>
                                        </p:tgtEl>
                                      </p:cBhvr>
                                      <p:to x="100000" y="100000"/>
                                    </p:animScale>
                                    <p:animScale>
                                      <p:cBhvr>
                                        <p:cTn id="106" dur="26">
                                          <p:stCondLst>
                                            <p:cond delay="1808"/>
                                          </p:stCondLst>
                                        </p:cTn>
                                        <p:tgtEl>
                                          <p:spTgt spid="6">
                                            <p:txEl>
                                              <p:pRg st="2" end="2"/>
                                            </p:txEl>
                                          </p:spTgt>
                                        </p:tgtEl>
                                      </p:cBhvr>
                                      <p:to x="100000" y="95000"/>
                                    </p:animScale>
                                    <p:animScale>
                                      <p:cBhvr>
                                        <p:cTn id="107" dur="166" decel="50000">
                                          <p:stCondLst>
                                            <p:cond delay="1834"/>
                                          </p:stCondLst>
                                        </p:cTn>
                                        <p:tgtEl>
                                          <p:spTgt spid="6">
                                            <p:txEl>
                                              <p:pRg st="2" end="2"/>
                                            </p:txEl>
                                          </p:spTgt>
                                        </p:tgtEl>
                                      </p:cBhvr>
                                      <p:to x="100000" y="100000"/>
                                    </p:animScale>
                                  </p:childTnLst>
                                </p:cTn>
                              </p:par>
                              <p:par>
                                <p:cTn id="108" presetID="26" presetClass="entr" presetSubtype="0" fill="hold" nodeType="withEffect">
                                  <p:stCondLst>
                                    <p:cond delay="0"/>
                                  </p:stCondLst>
                                  <p:childTnLst>
                                    <p:set>
                                      <p:cBhvr>
                                        <p:cTn id="109" dur="1" fill="hold">
                                          <p:stCondLst>
                                            <p:cond delay="0"/>
                                          </p:stCondLst>
                                        </p:cTn>
                                        <p:tgtEl>
                                          <p:spTgt spid="6">
                                            <p:txEl>
                                              <p:pRg st="3" end="3"/>
                                            </p:txEl>
                                          </p:spTgt>
                                        </p:tgtEl>
                                        <p:attrNameLst>
                                          <p:attrName>style.visibility</p:attrName>
                                        </p:attrNameLst>
                                      </p:cBhvr>
                                      <p:to>
                                        <p:strVal val="visible"/>
                                      </p:to>
                                    </p:set>
                                    <p:animEffect transition="in" filter="wipe(down)">
                                      <p:cBhvr>
                                        <p:cTn id="110" dur="580">
                                          <p:stCondLst>
                                            <p:cond delay="0"/>
                                          </p:stCondLst>
                                        </p:cTn>
                                        <p:tgtEl>
                                          <p:spTgt spid="6">
                                            <p:txEl>
                                              <p:pRg st="3" end="3"/>
                                            </p:txEl>
                                          </p:spTgt>
                                        </p:tgtEl>
                                      </p:cBhvr>
                                    </p:animEffect>
                                    <p:anim calcmode="lin" valueType="num">
                                      <p:cBhvr>
                                        <p:cTn id="111"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116" dur="26">
                                          <p:stCondLst>
                                            <p:cond delay="650"/>
                                          </p:stCondLst>
                                        </p:cTn>
                                        <p:tgtEl>
                                          <p:spTgt spid="6">
                                            <p:txEl>
                                              <p:pRg st="3" end="3"/>
                                            </p:txEl>
                                          </p:spTgt>
                                        </p:tgtEl>
                                      </p:cBhvr>
                                      <p:to x="100000" y="60000"/>
                                    </p:animScale>
                                    <p:animScale>
                                      <p:cBhvr>
                                        <p:cTn id="117" dur="166" decel="50000">
                                          <p:stCondLst>
                                            <p:cond delay="676"/>
                                          </p:stCondLst>
                                        </p:cTn>
                                        <p:tgtEl>
                                          <p:spTgt spid="6">
                                            <p:txEl>
                                              <p:pRg st="3" end="3"/>
                                            </p:txEl>
                                          </p:spTgt>
                                        </p:tgtEl>
                                      </p:cBhvr>
                                      <p:to x="100000" y="100000"/>
                                    </p:animScale>
                                    <p:animScale>
                                      <p:cBhvr>
                                        <p:cTn id="118" dur="26">
                                          <p:stCondLst>
                                            <p:cond delay="1312"/>
                                          </p:stCondLst>
                                        </p:cTn>
                                        <p:tgtEl>
                                          <p:spTgt spid="6">
                                            <p:txEl>
                                              <p:pRg st="3" end="3"/>
                                            </p:txEl>
                                          </p:spTgt>
                                        </p:tgtEl>
                                      </p:cBhvr>
                                      <p:to x="100000" y="80000"/>
                                    </p:animScale>
                                    <p:animScale>
                                      <p:cBhvr>
                                        <p:cTn id="119" dur="166" decel="50000">
                                          <p:stCondLst>
                                            <p:cond delay="1338"/>
                                          </p:stCondLst>
                                        </p:cTn>
                                        <p:tgtEl>
                                          <p:spTgt spid="6">
                                            <p:txEl>
                                              <p:pRg st="3" end="3"/>
                                            </p:txEl>
                                          </p:spTgt>
                                        </p:tgtEl>
                                      </p:cBhvr>
                                      <p:to x="100000" y="100000"/>
                                    </p:animScale>
                                    <p:animScale>
                                      <p:cBhvr>
                                        <p:cTn id="120" dur="26">
                                          <p:stCondLst>
                                            <p:cond delay="1642"/>
                                          </p:stCondLst>
                                        </p:cTn>
                                        <p:tgtEl>
                                          <p:spTgt spid="6">
                                            <p:txEl>
                                              <p:pRg st="3" end="3"/>
                                            </p:txEl>
                                          </p:spTgt>
                                        </p:tgtEl>
                                      </p:cBhvr>
                                      <p:to x="100000" y="90000"/>
                                    </p:animScale>
                                    <p:animScale>
                                      <p:cBhvr>
                                        <p:cTn id="121" dur="166" decel="50000">
                                          <p:stCondLst>
                                            <p:cond delay="1668"/>
                                          </p:stCondLst>
                                        </p:cTn>
                                        <p:tgtEl>
                                          <p:spTgt spid="6">
                                            <p:txEl>
                                              <p:pRg st="3" end="3"/>
                                            </p:txEl>
                                          </p:spTgt>
                                        </p:tgtEl>
                                      </p:cBhvr>
                                      <p:to x="100000" y="100000"/>
                                    </p:animScale>
                                    <p:animScale>
                                      <p:cBhvr>
                                        <p:cTn id="122" dur="26">
                                          <p:stCondLst>
                                            <p:cond delay="1808"/>
                                          </p:stCondLst>
                                        </p:cTn>
                                        <p:tgtEl>
                                          <p:spTgt spid="6">
                                            <p:txEl>
                                              <p:pRg st="3" end="3"/>
                                            </p:txEl>
                                          </p:spTgt>
                                        </p:tgtEl>
                                      </p:cBhvr>
                                      <p:to x="100000" y="95000"/>
                                    </p:animScale>
                                    <p:animScale>
                                      <p:cBhvr>
                                        <p:cTn id="123" dur="166" decel="50000">
                                          <p:stCondLst>
                                            <p:cond delay="1834"/>
                                          </p:stCondLst>
                                        </p:cTn>
                                        <p:tgtEl>
                                          <p:spTgt spid="6">
                                            <p:txEl>
                                              <p:pRg st="3" end="3"/>
                                            </p:txEl>
                                          </p:spTgt>
                                        </p:tgtEl>
                                      </p:cBhvr>
                                      <p:to x="100000" y="100000"/>
                                    </p:animScale>
                                  </p:childTnLst>
                                </p:cTn>
                              </p:par>
                              <p:par>
                                <p:cTn id="124" presetID="26" presetClass="entr" presetSubtype="0" fill="hold" nodeType="withEffect">
                                  <p:stCondLst>
                                    <p:cond delay="0"/>
                                  </p:stCondLst>
                                  <p:childTnLst>
                                    <p:set>
                                      <p:cBhvr>
                                        <p:cTn id="125" dur="1" fill="hold">
                                          <p:stCondLst>
                                            <p:cond delay="0"/>
                                          </p:stCondLst>
                                        </p:cTn>
                                        <p:tgtEl>
                                          <p:spTgt spid="6">
                                            <p:txEl>
                                              <p:pRg st="4" end="4"/>
                                            </p:txEl>
                                          </p:spTgt>
                                        </p:tgtEl>
                                        <p:attrNameLst>
                                          <p:attrName>style.visibility</p:attrName>
                                        </p:attrNameLst>
                                      </p:cBhvr>
                                      <p:to>
                                        <p:strVal val="visible"/>
                                      </p:to>
                                    </p:set>
                                    <p:animEffect transition="in" filter="wipe(down)">
                                      <p:cBhvr>
                                        <p:cTn id="126" dur="580">
                                          <p:stCondLst>
                                            <p:cond delay="0"/>
                                          </p:stCondLst>
                                        </p:cTn>
                                        <p:tgtEl>
                                          <p:spTgt spid="6">
                                            <p:txEl>
                                              <p:pRg st="4" end="4"/>
                                            </p:txEl>
                                          </p:spTgt>
                                        </p:tgtEl>
                                      </p:cBhvr>
                                    </p:animEffect>
                                    <p:anim calcmode="lin" valueType="num">
                                      <p:cBhvr>
                                        <p:cTn id="127"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132" dur="26">
                                          <p:stCondLst>
                                            <p:cond delay="650"/>
                                          </p:stCondLst>
                                        </p:cTn>
                                        <p:tgtEl>
                                          <p:spTgt spid="6">
                                            <p:txEl>
                                              <p:pRg st="4" end="4"/>
                                            </p:txEl>
                                          </p:spTgt>
                                        </p:tgtEl>
                                      </p:cBhvr>
                                      <p:to x="100000" y="60000"/>
                                    </p:animScale>
                                    <p:animScale>
                                      <p:cBhvr>
                                        <p:cTn id="133" dur="166" decel="50000">
                                          <p:stCondLst>
                                            <p:cond delay="676"/>
                                          </p:stCondLst>
                                        </p:cTn>
                                        <p:tgtEl>
                                          <p:spTgt spid="6">
                                            <p:txEl>
                                              <p:pRg st="4" end="4"/>
                                            </p:txEl>
                                          </p:spTgt>
                                        </p:tgtEl>
                                      </p:cBhvr>
                                      <p:to x="100000" y="100000"/>
                                    </p:animScale>
                                    <p:animScale>
                                      <p:cBhvr>
                                        <p:cTn id="134" dur="26">
                                          <p:stCondLst>
                                            <p:cond delay="1312"/>
                                          </p:stCondLst>
                                        </p:cTn>
                                        <p:tgtEl>
                                          <p:spTgt spid="6">
                                            <p:txEl>
                                              <p:pRg st="4" end="4"/>
                                            </p:txEl>
                                          </p:spTgt>
                                        </p:tgtEl>
                                      </p:cBhvr>
                                      <p:to x="100000" y="80000"/>
                                    </p:animScale>
                                    <p:animScale>
                                      <p:cBhvr>
                                        <p:cTn id="135" dur="166" decel="50000">
                                          <p:stCondLst>
                                            <p:cond delay="1338"/>
                                          </p:stCondLst>
                                        </p:cTn>
                                        <p:tgtEl>
                                          <p:spTgt spid="6">
                                            <p:txEl>
                                              <p:pRg st="4" end="4"/>
                                            </p:txEl>
                                          </p:spTgt>
                                        </p:tgtEl>
                                      </p:cBhvr>
                                      <p:to x="100000" y="100000"/>
                                    </p:animScale>
                                    <p:animScale>
                                      <p:cBhvr>
                                        <p:cTn id="136" dur="26">
                                          <p:stCondLst>
                                            <p:cond delay="1642"/>
                                          </p:stCondLst>
                                        </p:cTn>
                                        <p:tgtEl>
                                          <p:spTgt spid="6">
                                            <p:txEl>
                                              <p:pRg st="4" end="4"/>
                                            </p:txEl>
                                          </p:spTgt>
                                        </p:tgtEl>
                                      </p:cBhvr>
                                      <p:to x="100000" y="90000"/>
                                    </p:animScale>
                                    <p:animScale>
                                      <p:cBhvr>
                                        <p:cTn id="137" dur="166" decel="50000">
                                          <p:stCondLst>
                                            <p:cond delay="1668"/>
                                          </p:stCondLst>
                                        </p:cTn>
                                        <p:tgtEl>
                                          <p:spTgt spid="6">
                                            <p:txEl>
                                              <p:pRg st="4" end="4"/>
                                            </p:txEl>
                                          </p:spTgt>
                                        </p:tgtEl>
                                      </p:cBhvr>
                                      <p:to x="100000" y="100000"/>
                                    </p:animScale>
                                    <p:animScale>
                                      <p:cBhvr>
                                        <p:cTn id="138" dur="26">
                                          <p:stCondLst>
                                            <p:cond delay="1808"/>
                                          </p:stCondLst>
                                        </p:cTn>
                                        <p:tgtEl>
                                          <p:spTgt spid="6">
                                            <p:txEl>
                                              <p:pRg st="4" end="4"/>
                                            </p:txEl>
                                          </p:spTgt>
                                        </p:tgtEl>
                                      </p:cBhvr>
                                      <p:to x="100000" y="95000"/>
                                    </p:animScale>
                                    <p:animScale>
                                      <p:cBhvr>
                                        <p:cTn id="139" dur="166" decel="50000">
                                          <p:stCondLst>
                                            <p:cond delay="1834"/>
                                          </p:stCondLst>
                                        </p:cTn>
                                        <p:tgtEl>
                                          <p:spTgt spid="6">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BAB1-72F6-44D9-BC0A-83A03468FE64}"/>
              </a:ext>
            </a:extLst>
          </p:cNvPr>
          <p:cNvSpPr>
            <a:spLocks noGrp="1"/>
          </p:cNvSpPr>
          <p:nvPr>
            <p:ph type="title"/>
          </p:nvPr>
        </p:nvSpPr>
        <p:spPr>
          <a:xfrm>
            <a:off x="677334" y="573192"/>
            <a:ext cx="8596668" cy="838200"/>
          </a:xfrm>
        </p:spPr>
        <p:txBody>
          <a:bodyPr/>
          <a:lstStyle/>
          <a:p>
            <a:r>
              <a:rPr lang="en-US" dirty="0">
                <a:latin typeface="Algerian" panose="04020705040A02060702" pitchFamily="82" charset="0"/>
              </a:rPr>
              <a:t>Book table</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FC4CE94B-9AFB-4040-A132-DFCBB5883EE8}"/>
              </a:ext>
            </a:extLst>
          </p:cNvPr>
          <p:cNvPicPr>
            <a:picLocks noGrp="1" noChangeAspect="1"/>
          </p:cNvPicPr>
          <p:nvPr>
            <p:ph idx="1"/>
          </p:nvPr>
        </p:nvPicPr>
        <p:blipFill>
          <a:blip r:embed="rId2"/>
          <a:stretch>
            <a:fillRect/>
          </a:stretch>
        </p:blipFill>
        <p:spPr>
          <a:xfrm>
            <a:off x="677334" y="1131940"/>
            <a:ext cx="8596668" cy="4594120"/>
          </a:xfrm>
          <a:prstGeom prst="rect">
            <a:avLst/>
          </a:prstGeom>
        </p:spPr>
      </p:pic>
    </p:spTree>
    <p:extLst>
      <p:ext uri="{BB962C8B-B14F-4D97-AF65-F5344CB8AC3E}">
        <p14:creationId xmlns:p14="http://schemas.microsoft.com/office/powerpoint/2010/main" val="3485316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0AD64-90C3-49C2-9CDD-A19E9ADE10BA}"/>
              </a:ext>
            </a:extLst>
          </p:cNvPr>
          <p:cNvSpPr>
            <a:spLocks noGrp="1"/>
          </p:cNvSpPr>
          <p:nvPr>
            <p:ph type="title"/>
          </p:nvPr>
        </p:nvSpPr>
        <p:spPr>
          <a:xfrm>
            <a:off x="677334" y="577731"/>
            <a:ext cx="8596668" cy="812800"/>
          </a:xfrm>
        </p:spPr>
        <p:txBody>
          <a:bodyPr/>
          <a:lstStyle/>
          <a:p>
            <a:r>
              <a:rPr lang="en-US" dirty="0">
                <a:latin typeface="Algerian" panose="04020705040A02060702" pitchFamily="82" charset="0"/>
              </a:rPr>
              <a:t>Booking details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F0283C59-CEE9-44D1-AA44-147DD08CE989}"/>
              </a:ext>
            </a:extLst>
          </p:cNvPr>
          <p:cNvPicPr>
            <a:picLocks noGrp="1" noChangeAspect="1"/>
          </p:cNvPicPr>
          <p:nvPr>
            <p:ph idx="1"/>
          </p:nvPr>
        </p:nvPicPr>
        <p:blipFill>
          <a:blip r:embed="rId2"/>
          <a:stretch>
            <a:fillRect/>
          </a:stretch>
        </p:blipFill>
        <p:spPr>
          <a:xfrm>
            <a:off x="677334" y="1159609"/>
            <a:ext cx="8504766" cy="4538781"/>
          </a:xfrm>
          <a:prstGeom prst="rect">
            <a:avLst/>
          </a:prstGeom>
        </p:spPr>
      </p:pic>
    </p:spTree>
    <p:extLst>
      <p:ext uri="{BB962C8B-B14F-4D97-AF65-F5344CB8AC3E}">
        <p14:creationId xmlns:p14="http://schemas.microsoft.com/office/powerpoint/2010/main" val="1310906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27AC-0941-4DF0-88C9-DB9512A133EB}"/>
              </a:ext>
            </a:extLst>
          </p:cNvPr>
          <p:cNvSpPr>
            <a:spLocks noGrp="1"/>
          </p:cNvSpPr>
          <p:nvPr>
            <p:ph type="title"/>
          </p:nvPr>
        </p:nvSpPr>
        <p:spPr>
          <a:xfrm>
            <a:off x="677334" y="723900"/>
            <a:ext cx="8596668" cy="685800"/>
          </a:xfrm>
        </p:spPr>
        <p:txBody>
          <a:bodyPr/>
          <a:lstStyle/>
          <a:p>
            <a:r>
              <a:rPr lang="en-US" dirty="0">
                <a:latin typeface="Algerian" panose="04020705040A02060702" pitchFamily="82" charset="0"/>
              </a:rPr>
              <a:t>Reservation summary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535C0D46-8954-41BA-A4AE-2F8E64715ACF}"/>
              </a:ext>
            </a:extLst>
          </p:cNvPr>
          <p:cNvPicPr>
            <a:picLocks noGrp="1" noChangeAspect="1"/>
          </p:cNvPicPr>
          <p:nvPr>
            <p:ph idx="1"/>
          </p:nvPr>
        </p:nvPicPr>
        <p:blipFill>
          <a:blip r:embed="rId2"/>
          <a:stretch>
            <a:fillRect/>
          </a:stretch>
        </p:blipFill>
        <p:spPr>
          <a:xfrm>
            <a:off x="677334" y="1308100"/>
            <a:ext cx="8504766" cy="4507651"/>
          </a:xfrm>
          <a:prstGeom prst="rect">
            <a:avLst/>
          </a:prstGeom>
        </p:spPr>
      </p:pic>
    </p:spTree>
    <p:extLst>
      <p:ext uri="{BB962C8B-B14F-4D97-AF65-F5344CB8AC3E}">
        <p14:creationId xmlns:p14="http://schemas.microsoft.com/office/powerpoint/2010/main" val="2070009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487B-FE7B-4826-BEB3-0B226F12FF7A}"/>
              </a:ext>
            </a:extLst>
          </p:cNvPr>
          <p:cNvSpPr>
            <a:spLocks noGrp="1"/>
          </p:cNvSpPr>
          <p:nvPr>
            <p:ph type="title"/>
          </p:nvPr>
        </p:nvSpPr>
        <p:spPr>
          <a:xfrm>
            <a:off x="677334" y="673100"/>
            <a:ext cx="8596668" cy="762000"/>
          </a:xfrm>
        </p:spPr>
        <p:txBody>
          <a:bodyPr/>
          <a:lstStyle/>
          <a:p>
            <a:r>
              <a:rPr lang="en-US" dirty="0">
                <a:latin typeface="Algerian" panose="04020705040A02060702" pitchFamily="82" charset="0"/>
              </a:rPr>
              <a:t>Confirm Booking</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E67CF07B-ECC8-4D74-8924-E12239837547}"/>
              </a:ext>
            </a:extLst>
          </p:cNvPr>
          <p:cNvPicPr>
            <a:picLocks noGrp="1" noChangeAspect="1"/>
          </p:cNvPicPr>
          <p:nvPr>
            <p:ph idx="1"/>
          </p:nvPr>
        </p:nvPicPr>
        <p:blipFill>
          <a:blip r:embed="rId2"/>
          <a:stretch>
            <a:fillRect/>
          </a:stretch>
        </p:blipFill>
        <p:spPr>
          <a:xfrm>
            <a:off x="677334" y="1338263"/>
            <a:ext cx="8545660" cy="4541837"/>
          </a:xfrm>
          <a:prstGeom prst="rect">
            <a:avLst/>
          </a:prstGeom>
        </p:spPr>
      </p:pic>
    </p:spTree>
    <p:extLst>
      <p:ext uri="{BB962C8B-B14F-4D97-AF65-F5344CB8AC3E}">
        <p14:creationId xmlns:p14="http://schemas.microsoft.com/office/powerpoint/2010/main" val="356763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732F-B38E-40BA-91DE-E4D95268D311}"/>
              </a:ext>
            </a:extLst>
          </p:cNvPr>
          <p:cNvSpPr>
            <a:spLocks noGrp="1"/>
          </p:cNvSpPr>
          <p:nvPr>
            <p:ph type="title"/>
          </p:nvPr>
        </p:nvSpPr>
        <p:spPr>
          <a:xfrm>
            <a:off x="677334" y="533400"/>
            <a:ext cx="8596668" cy="825500"/>
          </a:xfrm>
        </p:spPr>
        <p:txBody>
          <a:bodyPr/>
          <a:lstStyle/>
          <a:p>
            <a:r>
              <a:rPr lang="en-US" dirty="0">
                <a:latin typeface="Algerian" panose="04020705040A02060702" pitchFamily="82" charset="0"/>
              </a:rPr>
              <a:t>Booking history</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04D562F6-CA14-452C-9152-7328969DE203}"/>
              </a:ext>
            </a:extLst>
          </p:cNvPr>
          <p:cNvPicPr>
            <a:picLocks noGrp="1" noChangeAspect="1"/>
          </p:cNvPicPr>
          <p:nvPr>
            <p:ph idx="1"/>
          </p:nvPr>
        </p:nvPicPr>
        <p:blipFill>
          <a:blip r:embed="rId2"/>
          <a:stretch>
            <a:fillRect/>
          </a:stretch>
        </p:blipFill>
        <p:spPr>
          <a:xfrm>
            <a:off x="677334" y="1143794"/>
            <a:ext cx="8623180" cy="4570412"/>
          </a:xfrm>
          <a:prstGeom prst="rect">
            <a:avLst/>
          </a:prstGeom>
        </p:spPr>
      </p:pic>
    </p:spTree>
    <p:extLst>
      <p:ext uri="{BB962C8B-B14F-4D97-AF65-F5344CB8AC3E}">
        <p14:creationId xmlns:p14="http://schemas.microsoft.com/office/powerpoint/2010/main" val="59340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8E78D-AC28-4DE6-91D6-09867F2D0A77}"/>
              </a:ext>
            </a:extLst>
          </p:cNvPr>
          <p:cNvSpPr>
            <a:spLocks noGrp="1"/>
          </p:cNvSpPr>
          <p:nvPr>
            <p:ph type="title"/>
          </p:nvPr>
        </p:nvSpPr>
        <p:spPr>
          <a:xfrm>
            <a:off x="673444" y="673100"/>
            <a:ext cx="8596668" cy="723900"/>
          </a:xfrm>
        </p:spPr>
        <p:txBody>
          <a:bodyPr/>
          <a:lstStyle/>
          <a:p>
            <a:r>
              <a:rPr lang="en-US" dirty="0">
                <a:latin typeface="Algerian" panose="04020705040A02060702" pitchFamily="82" charset="0"/>
              </a:rPr>
              <a:t>FAQs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19EC3B18-4902-457B-A19E-919E6CF71688}"/>
              </a:ext>
            </a:extLst>
          </p:cNvPr>
          <p:cNvPicPr>
            <a:picLocks noGrp="1" noChangeAspect="1"/>
          </p:cNvPicPr>
          <p:nvPr>
            <p:ph idx="1"/>
          </p:nvPr>
        </p:nvPicPr>
        <p:blipFill>
          <a:blip r:embed="rId2"/>
          <a:stretch>
            <a:fillRect/>
          </a:stretch>
        </p:blipFill>
        <p:spPr>
          <a:xfrm>
            <a:off x="677333" y="1300163"/>
            <a:ext cx="8592779" cy="4529137"/>
          </a:xfrm>
          <a:prstGeom prst="rect">
            <a:avLst/>
          </a:prstGeom>
        </p:spPr>
      </p:pic>
    </p:spTree>
    <p:extLst>
      <p:ext uri="{BB962C8B-B14F-4D97-AF65-F5344CB8AC3E}">
        <p14:creationId xmlns:p14="http://schemas.microsoft.com/office/powerpoint/2010/main" val="1089695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3218-E6E9-4BA0-BCF4-16592CDA14D0}"/>
              </a:ext>
            </a:extLst>
          </p:cNvPr>
          <p:cNvSpPr>
            <a:spLocks noGrp="1"/>
          </p:cNvSpPr>
          <p:nvPr>
            <p:ph type="title"/>
          </p:nvPr>
        </p:nvSpPr>
        <p:spPr>
          <a:xfrm>
            <a:off x="677334" y="609600"/>
            <a:ext cx="8596668" cy="850900"/>
          </a:xfrm>
        </p:spPr>
        <p:txBody>
          <a:bodyPr/>
          <a:lstStyle/>
          <a:p>
            <a:r>
              <a:rPr lang="en-US" dirty="0">
                <a:latin typeface="Algerian" panose="04020705040A02060702" pitchFamily="82" charset="0"/>
              </a:rPr>
              <a:t>Features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63E07561-5191-45DB-8CE0-D8975E3F4E43}"/>
              </a:ext>
            </a:extLst>
          </p:cNvPr>
          <p:cNvSpPr>
            <a:spLocks noGrp="1"/>
          </p:cNvSpPr>
          <p:nvPr>
            <p:ph idx="1"/>
          </p:nvPr>
        </p:nvSpPr>
        <p:spPr>
          <a:xfrm>
            <a:off x="677863" y="1309688"/>
            <a:ext cx="8596312" cy="3881437"/>
          </a:xfrm>
        </p:spPr>
        <p:txBody>
          <a:bodyPr>
            <a:normAutofit fontScale="85000" lnSpcReduction="20000"/>
          </a:bodyPr>
          <a:lstStyle/>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to use. </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system is easily compatible with most of the web browsers. </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Admin can view all the records whenever necessary with ease.</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User-Friendly System</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Easy Menu setup</a:t>
            </a:r>
          </a:p>
          <a:p>
            <a:pPr>
              <a:lnSpc>
                <a:spcPct val="16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Tracking sales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FBEA90A3-B06B-47EB-9B59-867E73541CCD}"/>
              </a:ext>
            </a:extLst>
          </p:cNvPr>
          <p:cNvPicPr>
            <a:picLocks noChangeAspect="1"/>
          </p:cNvPicPr>
          <p:nvPr/>
        </p:nvPicPr>
        <p:blipFill>
          <a:blip r:embed="rId2"/>
          <a:stretch>
            <a:fillRect/>
          </a:stretch>
        </p:blipFill>
        <p:spPr>
          <a:xfrm>
            <a:off x="5409455" y="2992854"/>
            <a:ext cx="5462489" cy="3255546"/>
          </a:xfrm>
          <a:prstGeom prst="rect">
            <a:avLst/>
          </a:prstGeom>
        </p:spPr>
      </p:pic>
    </p:spTree>
    <p:extLst>
      <p:ext uri="{BB962C8B-B14F-4D97-AF65-F5344CB8AC3E}">
        <p14:creationId xmlns:p14="http://schemas.microsoft.com/office/powerpoint/2010/main" val="228528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CDC5-581F-4CBC-8426-721F63134646}"/>
              </a:ext>
            </a:extLst>
          </p:cNvPr>
          <p:cNvSpPr>
            <a:spLocks noGrp="1"/>
          </p:cNvSpPr>
          <p:nvPr>
            <p:ph type="title"/>
          </p:nvPr>
        </p:nvSpPr>
        <p:spPr>
          <a:xfrm>
            <a:off x="677334" y="816638"/>
            <a:ext cx="8596668" cy="796262"/>
          </a:xfrm>
        </p:spPr>
        <p:txBody>
          <a:bodyPr/>
          <a:lstStyle/>
          <a:p>
            <a:r>
              <a:rPr lang="en-US" dirty="0">
                <a:latin typeface="Algerian" panose="04020705040A02060702" pitchFamily="82" charset="0"/>
              </a:rPr>
              <a:t>Advantages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6A351B85-8282-4628-88EE-BB7F594B3A56}"/>
              </a:ext>
            </a:extLst>
          </p:cNvPr>
          <p:cNvSpPr>
            <a:spLocks noGrp="1"/>
          </p:cNvSpPr>
          <p:nvPr>
            <p:ph idx="1"/>
          </p:nvPr>
        </p:nvSpPr>
        <p:spPr>
          <a:xfrm>
            <a:off x="677863" y="1612900"/>
            <a:ext cx="8596312" cy="3881438"/>
          </a:xfrm>
        </p:spPr>
        <p:txBody>
          <a:bodyPr>
            <a:normAutofit/>
          </a:bodyPr>
          <a:lstStyle/>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Helps the customers to access their data. </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related to customers can be added and removed easily.</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 the end-to-end data of the customers</a:t>
            </a:r>
          </a:p>
          <a:p>
            <a:pPr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Can  easily update and edit menu details.</a:t>
            </a:r>
          </a:p>
          <a:p>
            <a:pPr>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E23B535-16ED-473C-809A-1A5F8436FF3E}"/>
              </a:ext>
            </a:extLst>
          </p:cNvPr>
          <p:cNvPicPr>
            <a:picLocks noChangeAspect="1"/>
          </p:cNvPicPr>
          <p:nvPr/>
        </p:nvPicPr>
        <p:blipFill>
          <a:blip r:embed="rId2"/>
          <a:stretch>
            <a:fillRect/>
          </a:stretch>
        </p:blipFill>
        <p:spPr>
          <a:xfrm>
            <a:off x="6353396" y="2922275"/>
            <a:ext cx="3108103" cy="2783376"/>
          </a:xfrm>
          <a:prstGeom prst="rect">
            <a:avLst/>
          </a:prstGeom>
        </p:spPr>
      </p:pic>
    </p:spTree>
    <p:extLst>
      <p:ext uri="{BB962C8B-B14F-4D97-AF65-F5344CB8AC3E}">
        <p14:creationId xmlns:p14="http://schemas.microsoft.com/office/powerpoint/2010/main" val="84453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9B45-63F7-4904-AA35-33CB5CCF15B1}"/>
              </a:ext>
            </a:extLst>
          </p:cNvPr>
          <p:cNvSpPr>
            <a:spLocks noGrp="1"/>
          </p:cNvSpPr>
          <p:nvPr>
            <p:ph type="title"/>
          </p:nvPr>
        </p:nvSpPr>
        <p:spPr>
          <a:xfrm>
            <a:off x="677334" y="990600"/>
            <a:ext cx="8596668" cy="939800"/>
          </a:xfrm>
        </p:spPr>
        <p:txBody>
          <a:bodyPr>
            <a:normAutofit/>
          </a:bodyPr>
          <a:lstStyle/>
          <a:p>
            <a:r>
              <a:rPr lang="en-US" dirty="0">
                <a:latin typeface="Algerian" panose="04020705040A02060702" pitchFamily="82" charset="0"/>
              </a:rPr>
              <a:t>Disadvantages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C9A75271-D8B5-4E1B-8A3F-F950A66DC934}"/>
              </a:ext>
            </a:extLst>
          </p:cNvPr>
          <p:cNvSpPr>
            <a:spLocks noGrp="1"/>
          </p:cNvSpPr>
          <p:nvPr>
            <p:ph idx="1"/>
          </p:nvPr>
        </p:nvSpPr>
        <p:spPr>
          <a:xfrm>
            <a:off x="677334" y="1677988"/>
            <a:ext cx="8596312" cy="3881437"/>
          </a:xfrm>
        </p:spPr>
        <p:txBody>
          <a:bodyPr>
            <a:normAutofit/>
          </a:bodyPr>
          <a:lstStyle/>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security, loss and theft.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Cyber security and fraud.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Information access, quality and control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7867C39-03D0-479F-A5AC-FB15828D5DE8}"/>
              </a:ext>
            </a:extLst>
          </p:cNvPr>
          <p:cNvPicPr>
            <a:picLocks noChangeAspect="1"/>
          </p:cNvPicPr>
          <p:nvPr/>
        </p:nvPicPr>
        <p:blipFill>
          <a:blip r:embed="rId2"/>
          <a:stretch>
            <a:fillRect/>
          </a:stretch>
        </p:blipFill>
        <p:spPr>
          <a:xfrm>
            <a:off x="6096000" y="1298575"/>
            <a:ext cx="3594516" cy="2762727"/>
          </a:xfrm>
          <a:prstGeom prst="rect">
            <a:avLst/>
          </a:prstGeom>
        </p:spPr>
      </p:pic>
    </p:spTree>
    <p:extLst>
      <p:ext uri="{BB962C8B-B14F-4D97-AF65-F5344CB8AC3E}">
        <p14:creationId xmlns:p14="http://schemas.microsoft.com/office/powerpoint/2010/main" val="351358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DC25C-8B07-4BA6-92B3-A81EAA9B9A24}"/>
              </a:ext>
            </a:extLst>
          </p:cNvPr>
          <p:cNvSpPr>
            <a:spLocks noGrp="1"/>
          </p:cNvSpPr>
          <p:nvPr>
            <p:ph type="title"/>
          </p:nvPr>
        </p:nvSpPr>
        <p:spPr>
          <a:xfrm>
            <a:off x="677334" y="816638"/>
            <a:ext cx="8596668" cy="745462"/>
          </a:xfrm>
        </p:spPr>
        <p:txBody>
          <a:bodyPr/>
          <a:lstStyle/>
          <a:p>
            <a:r>
              <a:rPr lang="en-US" dirty="0">
                <a:latin typeface="Algerian" panose="04020705040A02060702" pitchFamily="82" charset="0"/>
              </a:rPr>
              <a:t>Future scope &amp; improvements</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D7A67897-B0E2-45D8-8A92-AF1DD2559E21}"/>
              </a:ext>
            </a:extLst>
          </p:cNvPr>
          <p:cNvSpPr>
            <a:spLocks noGrp="1"/>
          </p:cNvSpPr>
          <p:nvPr>
            <p:ph idx="1"/>
          </p:nvPr>
        </p:nvSpPr>
        <p:spPr>
          <a:xfrm>
            <a:off x="677863" y="1562100"/>
            <a:ext cx="8596312" cy="3881438"/>
          </a:xfrm>
        </p:spPr>
        <p:txBody>
          <a:bodyPr>
            <a:normAutofit/>
          </a:bodyPr>
          <a:lstStyle/>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option to print the records In future. </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Application works in Multiple PC’s installed on multiple Computers but sharing Same database by which users of different department can use it sitting at different locations simultaneously.</a:t>
            </a:r>
          </a:p>
          <a:p>
            <a:pPr>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in future we can make the Application where the database will be hosted in order to manage the all departments which will be located in different places and by keeping domain of  Application as Online.  </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C1908D6-C873-4027-95F4-CB84777FA698}"/>
              </a:ext>
            </a:extLst>
          </p:cNvPr>
          <p:cNvPicPr>
            <a:picLocks noChangeAspect="1"/>
          </p:cNvPicPr>
          <p:nvPr/>
        </p:nvPicPr>
        <p:blipFill>
          <a:blip r:embed="rId2"/>
          <a:stretch>
            <a:fillRect/>
          </a:stretch>
        </p:blipFill>
        <p:spPr>
          <a:xfrm>
            <a:off x="9405887" y="3693902"/>
            <a:ext cx="2786113" cy="3164098"/>
          </a:xfrm>
          <a:prstGeom prst="rect">
            <a:avLst/>
          </a:prstGeom>
        </p:spPr>
      </p:pic>
    </p:spTree>
    <p:extLst>
      <p:ext uri="{BB962C8B-B14F-4D97-AF65-F5344CB8AC3E}">
        <p14:creationId xmlns:p14="http://schemas.microsoft.com/office/powerpoint/2010/main" val="40064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525E-6EF7-4DEA-B551-96D2C4EE6768}"/>
              </a:ext>
            </a:extLst>
          </p:cNvPr>
          <p:cNvSpPr>
            <a:spLocks noGrp="1"/>
          </p:cNvSpPr>
          <p:nvPr>
            <p:ph type="title"/>
          </p:nvPr>
        </p:nvSpPr>
        <p:spPr>
          <a:xfrm>
            <a:off x="677334" y="166254"/>
            <a:ext cx="8596668" cy="1320800"/>
          </a:xfrm>
        </p:spPr>
        <p:txBody>
          <a:bodyPr/>
          <a:lstStyle/>
          <a:p>
            <a:r>
              <a:rPr lang="en-US" dirty="0">
                <a:latin typeface="Algerian" panose="04020705040A02060702" pitchFamily="82" charset="0"/>
              </a:rPr>
              <a:t>AGENDA</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D2144AF1-A610-48AE-9407-B03F87250B3F}"/>
              </a:ext>
            </a:extLst>
          </p:cNvPr>
          <p:cNvSpPr>
            <a:spLocks noGrp="1"/>
          </p:cNvSpPr>
          <p:nvPr>
            <p:ph idx="1"/>
          </p:nvPr>
        </p:nvSpPr>
        <p:spPr>
          <a:xfrm>
            <a:off x="677334" y="826654"/>
            <a:ext cx="8596668" cy="5532582"/>
          </a:xfrm>
        </p:spPr>
        <p:txBody>
          <a:bodyPr>
            <a:normAutofit/>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Tools &amp; Languages used</a:t>
            </a:r>
          </a:p>
          <a:p>
            <a:r>
              <a:rPr lang="en-US" dirty="0">
                <a:latin typeface="Times New Roman" panose="02020603050405020304" pitchFamily="18" charset="0"/>
                <a:cs typeface="Times New Roman" panose="02020603050405020304" pitchFamily="18" charset="0"/>
              </a:rPr>
              <a:t>ER-diagram</a:t>
            </a:r>
          </a:p>
          <a:p>
            <a:r>
              <a:rPr lang="en-US" dirty="0">
                <a:latin typeface="Times New Roman" panose="02020603050405020304" pitchFamily="18" charset="0"/>
                <a:cs typeface="Times New Roman" panose="02020603050405020304" pitchFamily="18" charset="0"/>
              </a:rPr>
              <a:t>Outputs</a:t>
            </a:r>
          </a:p>
          <a:p>
            <a:r>
              <a:rPr lang="en-US" dirty="0">
                <a:latin typeface="Times New Roman" panose="02020603050405020304" pitchFamily="18" charset="0"/>
                <a:cs typeface="Times New Roman" panose="02020603050405020304" pitchFamily="18" charset="0"/>
              </a:rPr>
              <a:t>Features</a:t>
            </a:r>
          </a:p>
          <a:p>
            <a:r>
              <a:rPr lang="en-US" dirty="0">
                <a:latin typeface="Times New Roman" panose="02020603050405020304" pitchFamily="18" charset="0"/>
                <a:cs typeface="Times New Roman" panose="02020603050405020304" pitchFamily="18" charset="0"/>
              </a:rPr>
              <a:t>Advantages</a:t>
            </a:r>
          </a:p>
          <a:p>
            <a:r>
              <a:rPr lang="en-US" dirty="0">
                <a:latin typeface="Times New Roman" panose="02020603050405020304" pitchFamily="18" charset="0"/>
                <a:cs typeface="Times New Roman" panose="02020603050405020304" pitchFamily="18" charset="0"/>
              </a:rPr>
              <a:t>Disadvantages</a:t>
            </a:r>
          </a:p>
          <a:p>
            <a:r>
              <a:rPr lang="en-US" dirty="0">
                <a:latin typeface="Times New Roman" panose="02020603050405020304" pitchFamily="18" charset="0"/>
                <a:cs typeface="Times New Roman" panose="02020603050405020304" pitchFamily="18" charset="0"/>
              </a:rPr>
              <a:t>Future scope &amp; improvements</a:t>
            </a:r>
          </a:p>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049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4DE9-F2DC-4898-8EF8-5129CB203E22}"/>
              </a:ext>
            </a:extLst>
          </p:cNvPr>
          <p:cNvSpPr>
            <a:spLocks noGrp="1"/>
          </p:cNvSpPr>
          <p:nvPr>
            <p:ph type="title"/>
          </p:nvPr>
        </p:nvSpPr>
        <p:spPr>
          <a:xfrm>
            <a:off x="677334" y="977900"/>
            <a:ext cx="8596668" cy="952500"/>
          </a:xfrm>
        </p:spPr>
        <p:txBody>
          <a:bodyPr/>
          <a:lstStyle/>
          <a:p>
            <a:r>
              <a:rPr lang="en-US" dirty="0">
                <a:latin typeface="Algerian" panose="04020705040A02060702" pitchFamily="82" charset="0"/>
              </a:rPr>
              <a:t>Conclusion</a:t>
            </a:r>
            <a:endParaRPr lang="en-IN" dirty="0">
              <a:latin typeface="Algerian" panose="04020705040A02060702" pitchFamily="82" charset="0"/>
            </a:endParaRPr>
          </a:p>
        </p:txBody>
      </p:sp>
      <p:sp>
        <p:nvSpPr>
          <p:cNvPr id="4" name="Content Placeholder 2">
            <a:extLst>
              <a:ext uri="{FF2B5EF4-FFF2-40B4-BE49-F238E27FC236}">
                <a16:creationId xmlns:a16="http://schemas.microsoft.com/office/drawing/2014/main" id="{AD1389B8-3AC9-4773-AFED-352B496C71BA}"/>
              </a:ext>
            </a:extLst>
          </p:cNvPr>
          <p:cNvSpPr>
            <a:spLocks noGrp="1"/>
          </p:cNvSpPr>
          <p:nvPr>
            <p:ph idx="1"/>
          </p:nvPr>
        </p:nvSpPr>
        <p:spPr>
          <a:xfrm>
            <a:off x="677863" y="1754188"/>
            <a:ext cx="8596312" cy="3881437"/>
          </a:xfrm>
        </p:spPr>
        <p:txBody>
          <a:bodyPr>
            <a:noAutofit/>
          </a:bodyPr>
          <a:lstStyle/>
          <a:p>
            <a:pPr marL="0" indent="0" algn="just">
              <a:lnSpc>
                <a:spcPct val="150000"/>
              </a:lnSpc>
              <a:buNone/>
            </a:pPr>
            <a:r>
              <a:rPr lang="en-IN" dirty="0">
                <a:latin typeface="Times New Roman" panose="02020603050405020304" pitchFamily="18" charset="0"/>
                <a:cs typeface="Times New Roman" panose="02020603050405020304" pitchFamily="18" charset="0"/>
              </a:rPr>
              <a:t>This project is built keeping in mind that it is to use by admin and the customers in an organization </a:t>
            </a:r>
            <a:r>
              <a:rPr lang="en-US" dirty="0">
                <a:latin typeface="Times New Roman" panose="02020603050405020304" pitchFamily="18" charset="0"/>
                <a:cs typeface="Times New Roman" panose="02020603050405020304" pitchFamily="18" charset="0"/>
              </a:rPr>
              <a:t>. According to the requested requirement the admin can add, manipulate, update and delete all employee data .The admin can add new customer and delete them. The required records can be easily viewed by the admin anytime time he wants in an instant. Numerous validations implemented would enable the admin to enter accurate data. The main objective of this framework is to save time, make the system cost effective and management records efficiently.</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B51840-5CE6-430B-A790-7FD5EE62D315}"/>
              </a:ext>
            </a:extLst>
          </p:cNvPr>
          <p:cNvPicPr>
            <a:picLocks noChangeAspect="1"/>
          </p:cNvPicPr>
          <p:nvPr/>
        </p:nvPicPr>
        <p:blipFill>
          <a:blip r:embed="rId2"/>
          <a:stretch>
            <a:fillRect/>
          </a:stretch>
        </p:blipFill>
        <p:spPr>
          <a:xfrm>
            <a:off x="5579506" y="4330202"/>
            <a:ext cx="3694496" cy="2450804"/>
          </a:xfrm>
          <a:prstGeom prst="rect">
            <a:avLst/>
          </a:prstGeom>
        </p:spPr>
      </p:pic>
    </p:spTree>
    <p:extLst>
      <p:ext uri="{BB962C8B-B14F-4D97-AF65-F5344CB8AC3E}">
        <p14:creationId xmlns:p14="http://schemas.microsoft.com/office/powerpoint/2010/main" val="22158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B4A63A-9BF0-441F-A587-FDD3E451D456}"/>
              </a:ext>
            </a:extLst>
          </p:cNvPr>
          <p:cNvPicPr>
            <a:picLocks noGrp="1" noChangeAspect="1"/>
          </p:cNvPicPr>
          <p:nvPr>
            <p:ph idx="1"/>
          </p:nvPr>
        </p:nvPicPr>
        <p:blipFill>
          <a:blip r:embed="rId2"/>
          <a:stretch>
            <a:fillRect/>
          </a:stretch>
        </p:blipFill>
        <p:spPr>
          <a:xfrm>
            <a:off x="677966" y="3439833"/>
            <a:ext cx="8596105" cy="1322947"/>
          </a:xfrm>
          <a:prstGeom prst="rect">
            <a:avLst/>
          </a:prstGeom>
        </p:spPr>
      </p:pic>
      <p:pic>
        <p:nvPicPr>
          <p:cNvPr id="5" name="Picture 4">
            <a:extLst>
              <a:ext uri="{FF2B5EF4-FFF2-40B4-BE49-F238E27FC236}">
                <a16:creationId xmlns:a16="http://schemas.microsoft.com/office/drawing/2014/main" id="{6225CAEA-0DE7-4AAD-AF39-C37FEAB1CCD1}"/>
              </a:ext>
            </a:extLst>
          </p:cNvPr>
          <p:cNvPicPr>
            <a:picLocks noChangeAspect="1"/>
          </p:cNvPicPr>
          <p:nvPr/>
        </p:nvPicPr>
        <p:blipFill>
          <a:blip r:embed="rId3"/>
          <a:stretch>
            <a:fillRect/>
          </a:stretch>
        </p:blipFill>
        <p:spPr>
          <a:xfrm>
            <a:off x="677966" y="685800"/>
            <a:ext cx="9185815" cy="5245100"/>
          </a:xfrm>
          <a:prstGeom prst="rect">
            <a:avLst/>
          </a:prstGeom>
        </p:spPr>
      </p:pic>
    </p:spTree>
    <p:extLst>
      <p:ext uri="{BB962C8B-B14F-4D97-AF65-F5344CB8AC3E}">
        <p14:creationId xmlns:p14="http://schemas.microsoft.com/office/powerpoint/2010/main" val="4236986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528246-EDDD-41C2-A62A-534BDD7BB30D}"/>
              </a:ext>
            </a:extLst>
          </p:cNvPr>
          <p:cNvPicPr>
            <a:picLocks noGrp="1" noChangeAspect="1"/>
          </p:cNvPicPr>
          <p:nvPr>
            <p:ph idx="1"/>
          </p:nvPr>
        </p:nvPicPr>
        <p:blipFill>
          <a:blip r:embed="rId2"/>
          <a:stretch>
            <a:fillRect/>
          </a:stretch>
        </p:blipFill>
        <p:spPr>
          <a:xfrm>
            <a:off x="763692" y="801687"/>
            <a:ext cx="8735908" cy="5433735"/>
          </a:xfrm>
          <a:prstGeom prst="rect">
            <a:avLst/>
          </a:prstGeom>
        </p:spPr>
      </p:pic>
    </p:spTree>
    <p:extLst>
      <p:ext uri="{BB962C8B-B14F-4D97-AF65-F5344CB8AC3E}">
        <p14:creationId xmlns:p14="http://schemas.microsoft.com/office/powerpoint/2010/main" val="255628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EEB8-9CE6-472A-8C3E-99EBDE2C1319}"/>
              </a:ext>
            </a:extLst>
          </p:cNvPr>
          <p:cNvSpPr>
            <a:spLocks noGrp="1"/>
          </p:cNvSpPr>
          <p:nvPr>
            <p:ph type="title"/>
          </p:nvPr>
        </p:nvSpPr>
        <p:spPr>
          <a:xfrm>
            <a:off x="677334" y="609600"/>
            <a:ext cx="8596668" cy="789709"/>
          </a:xfrm>
        </p:spPr>
        <p:txBody>
          <a:bodyPr/>
          <a:lstStyle/>
          <a:p>
            <a:r>
              <a:rPr lang="en-US" dirty="0">
                <a:latin typeface="Algerian" panose="04020705040A02060702" pitchFamily="82" charset="0"/>
              </a:rPr>
              <a:t>INTRODUCTION</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8939BA06-36A3-4343-9A49-0DEE5A886F42}"/>
              </a:ext>
            </a:extLst>
          </p:cNvPr>
          <p:cNvSpPr>
            <a:spLocks noGrp="1"/>
          </p:cNvSpPr>
          <p:nvPr>
            <p:ph idx="1"/>
          </p:nvPr>
        </p:nvSpPr>
        <p:spPr>
          <a:xfrm>
            <a:off x="677335" y="1274619"/>
            <a:ext cx="6291502" cy="4766744"/>
          </a:xfrm>
        </p:spPr>
        <p:txBody>
          <a:bodyPr>
            <a:normAutofit lnSpcReduction="10000"/>
          </a:bodyPr>
          <a:lstStyle/>
          <a:p>
            <a:pPr algn="just">
              <a:lnSpc>
                <a:spcPct val="150000"/>
              </a:lnSpc>
            </a:pPr>
            <a:r>
              <a:rPr lang="en-US">
                <a:latin typeface="Times New Roman" panose="02020603050405020304" pitchFamily="18" charset="0"/>
                <a:cs typeface="Times New Roman" panose="02020603050405020304" pitchFamily="18" charset="0"/>
              </a:rPr>
              <a:t>Cafe </a:t>
            </a:r>
            <a:r>
              <a:rPr lang="en-US" dirty="0">
                <a:latin typeface="Times New Roman" panose="02020603050405020304" pitchFamily="18" charset="0"/>
                <a:cs typeface="Times New Roman" panose="02020603050405020304" pitchFamily="18" charset="0"/>
              </a:rPr>
              <a:t>table reservation  is an Internet-based Java application that automates the working of a café that manage and maintain records of the customers.</a:t>
            </a:r>
          </a:p>
          <a:p>
            <a:pPr algn="just"/>
            <a:r>
              <a:rPr lang="en-US" dirty="0">
                <a:latin typeface="Times New Roman" panose="02020603050405020304" pitchFamily="18" charset="0"/>
                <a:cs typeface="Times New Roman" panose="02020603050405020304" pitchFamily="18" charset="0"/>
              </a:rPr>
              <a:t>The proposed project “Café Table Reservation” has been developed to overcome the problems faced in the practicing of manual system.</a:t>
            </a:r>
          </a:p>
          <a:p>
            <a:pPr algn="just"/>
            <a:r>
              <a:rPr lang="en-US" dirty="0">
                <a:latin typeface="Times New Roman" panose="02020603050405020304" pitchFamily="18" charset="0"/>
                <a:cs typeface="Times New Roman" panose="02020603050405020304" pitchFamily="18" charset="0"/>
              </a:rPr>
              <a:t>This web application is reduced as much as possible to avoid errors while entering data. It also provides error message while entering invalid credentials.</a:t>
            </a:r>
          </a:p>
          <a:p>
            <a:pPr algn="just"/>
            <a:r>
              <a:rPr lang="en-US" dirty="0">
                <a:latin typeface="Times New Roman" panose="02020603050405020304" pitchFamily="18" charset="0"/>
                <a:cs typeface="Times New Roman" panose="02020603050405020304" pitchFamily="18" charset="0"/>
              </a:rPr>
              <a:t>This  application  is  a  convenient  self-service  table  &amp; menu booking system. With this system the booking process can  be  customized,  manage  restaurant  availability  &amp; reservations.</a:t>
            </a:r>
          </a:p>
          <a:p>
            <a:pPr algn="just"/>
            <a:r>
              <a:rPr lang="en-US" dirty="0">
                <a:latin typeface="Times New Roman" panose="02020603050405020304" pitchFamily="18" charset="0"/>
                <a:cs typeface="Times New Roman" panose="02020603050405020304" pitchFamily="18" charset="0"/>
              </a:rPr>
              <a:t>The services provided are menu &amp; table booking managed  by  the  customer  through  the  system.</a:t>
            </a:r>
          </a:p>
          <a:p>
            <a:endParaRPr lang="en-IN" dirty="0"/>
          </a:p>
        </p:txBody>
      </p:sp>
      <p:pic>
        <p:nvPicPr>
          <p:cNvPr id="4" name="Picture 3">
            <a:extLst>
              <a:ext uri="{FF2B5EF4-FFF2-40B4-BE49-F238E27FC236}">
                <a16:creationId xmlns:a16="http://schemas.microsoft.com/office/drawing/2014/main" id="{01BEFA50-5AB4-48BB-95E1-4F039F04522F}"/>
              </a:ext>
            </a:extLst>
          </p:cNvPr>
          <p:cNvPicPr>
            <a:picLocks noChangeAspect="1"/>
          </p:cNvPicPr>
          <p:nvPr/>
        </p:nvPicPr>
        <p:blipFill>
          <a:blip r:embed="rId2"/>
          <a:stretch>
            <a:fillRect/>
          </a:stretch>
        </p:blipFill>
        <p:spPr>
          <a:xfrm>
            <a:off x="6968837" y="1399309"/>
            <a:ext cx="4170218" cy="3962400"/>
          </a:xfrm>
          <a:prstGeom prst="rect">
            <a:avLst/>
          </a:prstGeom>
        </p:spPr>
      </p:pic>
    </p:spTree>
    <p:extLst>
      <p:ext uri="{BB962C8B-B14F-4D97-AF65-F5344CB8AC3E}">
        <p14:creationId xmlns:p14="http://schemas.microsoft.com/office/powerpoint/2010/main" val="187033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899C-7194-4030-8045-A59A2370F8AA}"/>
              </a:ext>
            </a:extLst>
          </p:cNvPr>
          <p:cNvSpPr>
            <a:spLocks noGrp="1"/>
          </p:cNvSpPr>
          <p:nvPr>
            <p:ph type="title"/>
          </p:nvPr>
        </p:nvSpPr>
        <p:spPr>
          <a:xfrm>
            <a:off x="677334" y="609600"/>
            <a:ext cx="8596668" cy="706582"/>
          </a:xfrm>
        </p:spPr>
        <p:txBody>
          <a:bodyPr/>
          <a:lstStyle/>
          <a:p>
            <a:r>
              <a:rPr lang="en-US" dirty="0">
                <a:latin typeface="Algerian" panose="04020705040A02060702" pitchFamily="82" charset="0"/>
              </a:rPr>
              <a:t>TOOLS &amp; LANGUAGES USED</a:t>
            </a:r>
            <a:endParaRPr lang="en-IN" dirty="0">
              <a:latin typeface="Algerian" panose="04020705040A02060702" pitchFamily="82" charset="0"/>
            </a:endParaRPr>
          </a:p>
        </p:txBody>
      </p:sp>
      <p:sp>
        <p:nvSpPr>
          <p:cNvPr id="6" name="TextBox 5">
            <a:extLst>
              <a:ext uri="{FF2B5EF4-FFF2-40B4-BE49-F238E27FC236}">
                <a16:creationId xmlns:a16="http://schemas.microsoft.com/office/drawing/2014/main" id="{FE808BB5-18A7-42E6-8E3E-B1D14A405611}"/>
              </a:ext>
            </a:extLst>
          </p:cNvPr>
          <p:cNvSpPr txBox="1"/>
          <p:nvPr/>
        </p:nvSpPr>
        <p:spPr>
          <a:xfrm>
            <a:off x="767147" y="1461647"/>
            <a:ext cx="3148148" cy="80021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Front End</a:t>
            </a:r>
          </a:p>
          <a:p>
            <a:endParaRPr lang="en-IN" dirty="0"/>
          </a:p>
        </p:txBody>
      </p:sp>
      <p:sp>
        <p:nvSpPr>
          <p:cNvPr id="7" name="TextBox 6">
            <a:extLst>
              <a:ext uri="{FF2B5EF4-FFF2-40B4-BE49-F238E27FC236}">
                <a16:creationId xmlns:a16="http://schemas.microsoft.com/office/drawing/2014/main" id="{0DE8A474-AAAD-4568-B216-2DCBFD9D980F}"/>
              </a:ext>
            </a:extLst>
          </p:cNvPr>
          <p:cNvSpPr txBox="1"/>
          <p:nvPr/>
        </p:nvSpPr>
        <p:spPr>
          <a:xfrm>
            <a:off x="767147" y="2251587"/>
            <a:ext cx="2495005" cy="2677656"/>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Visual Studio</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Angular</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CSS</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BOOTSTRAP</a:t>
            </a:r>
          </a:p>
          <a:p>
            <a:pPr>
              <a:buClr>
                <a:schemeClr val="accent1"/>
              </a:buClr>
            </a:pP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588DED-7EA7-4B44-9BA1-C1D9BEE0D262}"/>
              </a:ext>
            </a:extLst>
          </p:cNvPr>
          <p:cNvSpPr txBox="1"/>
          <p:nvPr/>
        </p:nvSpPr>
        <p:spPr>
          <a:xfrm>
            <a:off x="4176157" y="1461647"/>
            <a:ext cx="284770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Back End</a:t>
            </a:r>
          </a:p>
        </p:txBody>
      </p:sp>
      <p:sp>
        <p:nvSpPr>
          <p:cNvPr id="9" name="TextBox 8">
            <a:extLst>
              <a:ext uri="{FF2B5EF4-FFF2-40B4-BE49-F238E27FC236}">
                <a16:creationId xmlns:a16="http://schemas.microsoft.com/office/drawing/2014/main" id="{FC4837A7-F943-4B4C-8260-5B4A179E82AA}"/>
              </a:ext>
            </a:extLst>
          </p:cNvPr>
          <p:cNvSpPr txBox="1"/>
          <p:nvPr/>
        </p:nvSpPr>
        <p:spPr>
          <a:xfrm>
            <a:off x="4176157" y="2343920"/>
            <a:ext cx="3239588" cy="2585323"/>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Spring Boot</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MySQL</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Hibernate</a:t>
            </a:r>
          </a:p>
          <a:p>
            <a:pPr marL="342900" indent="-342900">
              <a:buClr>
                <a:schemeClr val="accent1"/>
              </a:buClr>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Postman</a:t>
            </a:r>
          </a:p>
          <a:p>
            <a:pPr marL="342900" indent="-342900">
              <a:buClr>
                <a:schemeClr val="accent1"/>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t>
            </a:r>
            <a:r>
              <a:rPr lang="en-IN" sz="2400" dirty="0">
                <a:latin typeface="Times New Roman" panose="02020603050405020304" pitchFamily="18" charset="0"/>
                <a:cs typeface="Times New Roman" panose="02020603050405020304" pitchFamily="18" charset="0"/>
              </a:rPr>
              <a:t>pring tool suite</a:t>
            </a:r>
          </a:p>
          <a:p>
            <a:endParaRPr lang="en-IN" sz="2400" dirty="0">
              <a:latin typeface="Times New Roman" panose="02020603050405020304" pitchFamily="18"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876D4C9B-0DCF-4DC7-8364-2527F1D34436}"/>
              </a:ext>
            </a:extLst>
          </p:cNvPr>
          <p:cNvPicPr>
            <a:picLocks noChangeAspect="1"/>
          </p:cNvPicPr>
          <p:nvPr/>
        </p:nvPicPr>
        <p:blipFill>
          <a:blip r:embed="rId2"/>
          <a:stretch>
            <a:fillRect/>
          </a:stretch>
        </p:blipFill>
        <p:spPr>
          <a:xfrm>
            <a:off x="6943900" y="1316183"/>
            <a:ext cx="2845695" cy="3352800"/>
          </a:xfrm>
          <a:prstGeom prst="rect">
            <a:avLst/>
          </a:prstGeom>
        </p:spPr>
      </p:pic>
    </p:spTree>
    <p:extLst>
      <p:ext uri="{BB962C8B-B14F-4D97-AF65-F5344CB8AC3E}">
        <p14:creationId xmlns:p14="http://schemas.microsoft.com/office/powerpoint/2010/main" val="220178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5070-7C63-4C05-A288-18154B44493D}"/>
              </a:ext>
            </a:extLst>
          </p:cNvPr>
          <p:cNvSpPr>
            <a:spLocks noGrp="1"/>
          </p:cNvSpPr>
          <p:nvPr>
            <p:ph type="title"/>
          </p:nvPr>
        </p:nvSpPr>
        <p:spPr>
          <a:xfrm>
            <a:off x="375039" y="137656"/>
            <a:ext cx="8260734" cy="706582"/>
          </a:xfrm>
        </p:spPr>
        <p:txBody>
          <a:bodyPr/>
          <a:lstStyle/>
          <a:p>
            <a:r>
              <a:rPr lang="en-US" dirty="0">
                <a:latin typeface="Algerian" panose="04020705040A02060702" pitchFamily="82" charset="0"/>
              </a:rPr>
              <a:t>ER DIAGRAM</a:t>
            </a:r>
            <a:endParaRPr lang="en-IN" dirty="0">
              <a:latin typeface="Algerian" panose="04020705040A02060702" pitchFamily="82" charset="0"/>
            </a:endParaRPr>
          </a:p>
        </p:txBody>
      </p:sp>
      <p:cxnSp>
        <p:nvCxnSpPr>
          <p:cNvPr id="9" name="Straight Arrow Connector 8">
            <a:extLst>
              <a:ext uri="{FF2B5EF4-FFF2-40B4-BE49-F238E27FC236}">
                <a16:creationId xmlns:a16="http://schemas.microsoft.com/office/drawing/2014/main" id="{0E56BDB2-3DD2-4486-AE7C-ACA93AABC06B}"/>
              </a:ext>
            </a:extLst>
          </p:cNvPr>
          <p:cNvCxnSpPr>
            <a:cxnSpLocks/>
          </p:cNvCxnSpPr>
          <p:nvPr/>
        </p:nvCxnSpPr>
        <p:spPr>
          <a:xfrm flipV="1">
            <a:off x="2099813" y="1685372"/>
            <a:ext cx="704591" cy="20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6BAE4C-5FF4-4CA4-BA9F-FB2791EFE031}"/>
              </a:ext>
            </a:extLst>
          </p:cNvPr>
          <p:cNvCxnSpPr>
            <a:cxnSpLocks/>
          </p:cNvCxnSpPr>
          <p:nvPr/>
        </p:nvCxnSpPr>
        <p:spPr>
          <a:xfrm>
            <a:off x="2099813" y="2906138"/>
            <a:ext cx="699999" cy="163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8E85522-C542-4395-9B9F-EE471A6085B9}"/>
              </a:ext>
            </a:extLst>
          </p:cNvPr>
          <p:cNvCxnSpPr>
            <a:cxnSpLocks/>
          </p:cNvCxnSpPr>
          <p:nvPr/>
        </p:nvCxnSpPr>
        <p:spPr>
          <a:xfrm flipV="1">
            <a:off x="3699209" y="331763"/>
            <a:ext cx="845333" cy="559059"/>
          </a:xfrm>
          <a:prstGeom prst="bentConnector3">
            <a:avLst>
              <a:gd name="adj1" fmla="val -8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1F45B4F-0242-4BDC-9D29-7663E2334103}"/>
              </a:ext>
            </a:extLst>
          </p:cNvPr>
          <p:cNvCxnSpPr>
            <a:cxnSpLocks/>
          </p:cNvCxnSpPr>
          <p:nvPr/>
        </p:nvCxnSpPr>
        <p:spPr>
          <a:xfrm>
            <a:off x="4331933" y="1069677"/>
            <a:ext cx="9666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B6489F1-B2D3-4DB3-B133-2EF5E639EB37}"/>
              </a:ext>
            </a:extLst>
          </p:cNvPr>
          <p:cNvCxnSpPr>
            <a:cxnSpLocks/>
            <a:endCxn id="41" idx="1"/>
          </p:cNvCxnSpPr>
          <p:nvPr/>
        </p:nvCxnSpPr>
        <p:spPr>
          <a:xfrm>
            <a:off x="4242170" y="2032354"/>
            <a:ext cx="1056436" cy="6985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2A96A75-5B8A-4B98-86A8-4CAD5DE08849}"/>
              </a:ext>
            </a:extLst>
          </p:cNvPr>
          <p:cNvSpPr/>
          <p:nvPr/>
        </p:nvSpPr>
        <p:spPr>
          <a:xfrm>
            <a:off x="4544540" y="125087"/>
            <a:ext cx="2242167" cy="480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929EEFA0-BE76-4270-ADA7-B65C1BC60FDF}"/>
              </a:ext>
            </a:extLst>
          </p:cNvPr>
          <p:cNvSpPr/>
          <p:nvPr/>
        </p:nvSpPr>
        <p:spPr>
          <a:xfrm>
            <a:off x="5298606" y="860227"/>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Add and remove items in menu</a:t>
            </a:r>
            <a:endParaRPr lang="en-IN" dirty="0">
              <a:latin typeface="Times New Roman" panose="02020603050405020304" pitchFamily="18" charset="0"/>
              <a:cs typeface="Times New Roman" panose="02020603050405020304" pitchFamily="18" charset="0"/>
            </a:endParaRPr>
          </a:p>
        </p:txBody>
      </p:sp>
      <p:cxnSp>
        <p:nvCxnSpPr>
          <p:cNvPr id="35" name="Connector: Elbow 34">
            <a:extLst>
              <a:ext uri="{FF2B5EF4-FFF2-40B4-BE49-F238E27FC236}">
                <a16:creationId xmlns:a16="http://schemas.microsoft.com/office/drawing/2014/main" id="{7B55E52E-8526-4BDE-8653-015060091B88}"/>
              </a:ext>
            </a:extLst>
          </p:cNvPr>
          <p:cNvCxnSpPr>
            <a:cxnSpLocks/>
          </p:cNvCxnSpPr>
          <p:nvPr/>
        </p:nvCxnSpPr>
        <p:spPr>
          <a:xfrm>
            <a:off x="4594015" y="1575335"/>
            <a:ext cx="704591" cy="3194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6F5E991-53A6-4646-97D9-2ED078F7D507}"/>
              </a:ext>
            </a:extLst>
          </p:cNvPr>
          <p:cNvSpPr/>
          <p:nvPr/>
        </p:nvSpPr>
        <p:spPr>
          <a:xfrm>
            <a:off x="5298606" y="1685372"/>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Edit food items in menu</a:t>
            </a:r>
            <a:endParaRPr lang="en-IN"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D36FB01B-554E-45FA-BCB1-2A1E6AA3732F}"/>
              </a:ext>
            </a:extLst>
          </p:cNvPr>
          <p:cNvSpPr/>
          <p:nvPr/>
        </p:nvSpPr>
        <p:spPr>
          <a:xfrm>
            <a:off x="5298606" y="2464121"/>
            <a:ext cx="2242167" cy="533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Enable &amp; disable food items in menu</a:t>
            </a:r>
            <a:endParaRPr lang="en-IN" dirty="0">
              <a:latin typeface="Times New Roman" panose="02020603050405020304" pitchFamily="18" charset="0"/>
              <a:cs typeface="Times New Roman" panose="02020603050405020304" pitchFamily="18" charset="0"/>
            </a:endParaRPr>
          </a:p>
        </p:txBody>
      </p:sp>
      <p:cxnSp>
        <p:nvCxnSpPr>
          <p:cNvPr id="46" name="Connector: Elbow 45">
            <a:extLst>
              <a:ext uri="{FF2B5EF4-FFF2-40B4-BE49-F238E27FC236}">
                <a16:creationId xmlns:a16="http://schemas.microsoft.com/office/drawing/2014/main" id="{0C26528A-59D6-4FC2-9EEF-5263542C2A18}"/>
              </a:ext>
            </a:extLst>
          </p:cNvPr>
          <p:cNvCxnSpPr>
            <a:cxnSpLocks/>
          </p:cNvCxnSpPr>
          <p:nvPr/>
        </p:nvCxnSpPr>
        <p:spPr>
          <a:xfrm rot="5400000" flipH="1" flipV="1">
            <a:off x="4215438" y="2896868"/>
            <a:ext cx="406245" cy="15376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CBB0D08-5EA1-41EB-A557-A1D508419D86}"/>
              </a:ext>
            </a:extLst>
          </p:cNvPr>
          <p:cNvCxnSpPr/>
          <p:nvPr/>
        </p:nvCxnSpPr>
        <p:spPr>
          <a:xfrm flipV="1">
            <a:off x="4250722" y="4056098"/>
            <a:ext cx="936663" cy="1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5E76822-40F6-4805-B40C-6398A7688241}"/>
              </a:ext>
            </a:extLst>
          </p:cNvPr>
          <p:cNvCxnSpPr/>
          <p:nvPr/>
        </p:nvCxnSpPr>
        <p:spPr>
          <a:xfrm>
            <a:off x="4499659" y="4542891"/>
            <a:ext cx="6877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F135F883-256F-4929-9E7C-4CB68AAC0B4C}"/>
              </a:ext>
            </a:extLst>
          </p:cNvPr>
          <p:cNvCxnSpPr>
            <a:cxnSpLocks/>
          </p:cNvCxnSpPr>
          <p:nvPr/>
        </p:nvCxnSpPr>
        <p:spPr>
          <a:xfrm rot="16200000" flipH="1">
            <a:off x="4620338" y="4535545"/>
            <a:ext cx="197433" cy="9366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274FFF7-D15E-4FCA-9629-F2B1A8781DFD}"/>
              </a:ext>
            </a:extLst>
          </p:cNvPr>
          <p:cNvSpPr/>
          <p:nvPr/>
        </p:nvSpPr>
        <p:spPr>
          <a:xfrm>
            <a:off x="5187385" y="3266226"/>
            <a:ext cx="2353388"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Register &amp; login</a:t>
            </a:r>
            <a:endParaRPr lang="en-IN" dirty="0">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8CAE085D-DF81-4264-A880-471F23E46C3D}"/>
              </a:ext>
            </a:extLst>
          </p:cNvPr>
          <p:cNvSpPr/>
          <p:nvPr/>
        </p:nvSpPr>
        <p:spPr>
          <a:xfrm>
            <a:off x="5199658" y="3882668"/>
            <a:ext cx="2353388"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Change Password</a:t>
            </a:r>
            <a:endParaRPr lang="en-IN" dirty="0">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D0C17119-9383-48AF-A765-FF7641AC596C}"/>
              </a:ext>
            </a:extLst>
          </p:cNvPr>
          <p:cNvSpPr/>
          <p:nvPr/>
        </p:nvSpPr>
        <p:spPr>
          <a:xfrm>
            <a:off x="5187385" y="4361753"/>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Choose ac/non ac room table</a:t>
            </a:r>
          </a:p>
        </p:txBody>
      </p:sp>
      <p:cxnSp>
        <p:nvCxnSpPr>
          <p:cNvPr id="60" name="Connector: Elbow 59">
            <a:extLst>
              <a:ext uri="{FF2B5EF4-FFF2-40B4-BE49-F238E27FC236}">
                <a16:creationId xmlns:a16="http://schemas.microsoft.com/office/drawing/2014/main" id="{992EF9C6-6324-42A7-929F-CF173ED83F9E}"/>
              </a:ext>
            </a:extLst>
          </p:cNvPr>
          <p:cNvCxnSpPr/>
          <p:nvPr/>
        </p:nvCxnSpPr>
        <p:spPr>
          <a:xfrm rot="16200000" flipH="1">
            <a:off x="4255597" y="4611106"/>
            <a:ext cx="321568" cy="15332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0824CD12-CCCC-40C6-82DA-67D50C4A879E}"/>
              </a:ext>
            </a:extLst>
          </p:cNvPr>
          <p:cNvSpPr/>
          <p:nvPr/>
        </p:nvSpPr>
        <p:spPr>
          <a:xfrm>
            <a:off x="2754929" y="835908"/>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64" name="Oval 63">
            <a:extLst>
              <a:ext uri="{FF2B5EF4-FFF2-40B4-BE49-F238E27FC236}">
                <a16:creationId xmlns:a16="http://schemas.microsoft.com/office/drawing/2014/main" id="{1BFF6DDF-983C-45CB-873D-2068A2DECD5C}"/>
              </a:ext>
            </a:extLst>
          </p:cNvPr>
          <p:cNvSpPr/>
          <p:nvPr/>
        </p:nvSpPr>
        <p:spPr>
          <a:xfrm>
            <a:off x="562237" y="1713086"/>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Homepage</a:t>
            </a:r>
            <a:endParaRPr lang="en-IN" dirty="0"/>
          </a:p>
        </p:txBody>
      </p:sp>
      <p:sp>
        <p:nvSpPr>
          <p:cNvPr id="65" name="Oval 64">
            <a:extLst>
              <a:ext uri="{FF2B5EF4-FFF2-40B4-BE49-F238E27FC236}">
                <a16:creationId xmlns:a16="http://schemas.microsoft.com/office/drawing/2014/main" id="{C0E86950-DC62-4DEB-814A-C24518C49B4E}"/>
              </a:ext>
            </a:extLst>
          </p:cNvPr>
          <p:cNvSpPr/>
          <p:nvPr/>
        </p:nvSpPr>
        <p:spPr>
          <a:xfrm>
            <a:off x="2738298" y="3881656"/>
            <a:ext cx="1789611" cy="1383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endParaRPr lang="en-IN" dirty="0"/>
          </a:p>
        </p:txBody>
      </p:sp>
      <p:sp>
        <p:nvSpPr>
          <p:cNvPr id="68" name="Rectangle 67">
            <a:extLst>
              <a:ext uri="{FF2B5EF4-FFF2-40B4-BE49-F238E27FC236}">
                <a16:creationId xmlns:a16="http://schemas.microsoft.com/office/drawing/2014/main" id="{1BD067DF-4998-4B37-8D03-521DC6440405}"/>
              </a:ext>
            </a:extLst>
          </p:cNvPr>
          <p:cNvSpPr/>
          <p:nvPr/>
        </p:nvSpPr>
        <p:spPr>
          <a:xfrm>
            <a:off x="5166394" y="4889547"/>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Add reserve tables</a:t>
            </a:r>
          </a:p>
        </p:txBody>
      </p:sp>
      <p:sp>
        <p:nvSpPr>
          <p:cNvPr id="69" name="Rectangle 68">
            <a:extLst>
              <a:ext uri="{FF2B5EF4-FFF2-40B4-BE49-F238E27FC236}">
                <a16:creationId xmlns:a16="http://schemas.microsoft.com/office/drawing/2014/main" id="{88F2B661-AE5C-49D0-AD6D-2FF04929C1F4}"/>
              </a:ext>
            </a:extLst>
          </p:cNvPr>
          <p:cNvSpPr/>
          <p:nvPr/>
        </p:nvSpPr>
        <p:spPr>
          <a:xfrm>
            <a:off x="5187385" y="5332691"/>
            <a:ext cx="2895600" cy="362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Logout</a:t>
            </a:r>
          </a:p>
        </p:txBody>
      </p:sp>
      <p:cxnSp>
        <p:nvCxnSpPr>
          <p:cNvPr id="4" name="Connector: Elbow 3">
            <a:extLst>
              <a:ext uri="{FF2B5EF4-FFF2-40B4-BE49-F238E27FC236}">
                <a16:creationId xmlns:a16="http://schemas.microsoft.com/office/drawing/2014/main" id="{D37AEE6A-1CD2-4361-B390-064DEAC96B20}"/>
              </a:ext>
            </a:extLst>
          </p:cNvPr>
          <p:cNvCxnSpPr>
            <a:stCxn id="65" idx="3"/>
          </p:cNvCxnSpPr>
          <p:nvPr/>
        </p:nvCxnSpPr>
        <p:spPr>
          <a:xfrm rot="16200000" flipH="1">
            <a:off x="3622721" y="4439856"/>
            <a:ext cx="937964" cy="21826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C328CCA-AEBD-41E1-AA73-3F66813DBE2C}"/>
              </a:ext>
            </a:extLst>
          </p:cNvPr>
          <p:cNvSpPr/>
          <p:nvPr/>
        </p:nvSpPr>
        <p:spPr>
          <a:xfrm>
            <a:off x="5166394" y="5788127"/>
            <a:ext cx="2916591" cy="359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tables</a:t>
            </a:r>
            <a:endParaRPr lang="en-IN" dirty="0"/>
          </a:p>
        </p:txBody>
      </p:sp>
      <p:cxnSp>
        <p:nvCxnSpPr>
          <p:cNvPr id="8" name="Connector: Elbow 7">
            <a:extLst>
              <a:ext uri="{FF2B5EF4-FFF2-40B4-BE49-F238E27FC236}">
                <a16:creationId xmlns:a16="http://schemas.microsoft.com/office/drawing/2014/main" id="{7DB375E7-5CCC-43D7-A65C-3E476E75FB4E}"/>
              </a:ext>
            </a:extLst>
          </p:cNvPr>
          <p:cNvCxnSpPr>
            <a:stCxn id="65" idx="2"/>
          </p:cNvCxnSpPr>
          <p:nvPr/>
        </p:nvCxnSpPr>
        <p:spPr>
          <a:xfrm rot="10800000" flipH="1" flipV="1">
            <a:off x="2738298" y="4573201"/>
            <a:ext cx="2428096" cy="1841454"/>
          </a:xfrm>
          <a:prstGeom prst="bentConnector3">
            <a:avLst>
              <a:gd name="adj1" fmla="val -9415"/>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D63667-8417-430C-A5EE-1A68F4BA600D}"/>
              </a:ext>
            </a:extLst>
          </p:cNvPr>
          <p:cNvSpPr/>
          <p:nvPr/>
        </p:nvSpPr>
        <p:spPr>
          <a:xfrm>
            <a:off x="5174710" y="6215558"/>
            <a:ext cx="2878968" cy="389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user</a:t>
            </a:r>
            <a:endParaRPr lang="en-IN" dirty="0"/>
          </a:p>
        </p:txBody>
      </p:sp>
    </p:spTree>
    <p:extLst>
      <p:ext uri="{BB962C8B-B14F-4D97-AF65-F5344CB8AC3E}">
        <p14:creationId xmlns:p14="http://schemas.microsoft.com/office/powerpoint/2010/main" val="3762111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BAF3-2460-44B6-A94F-FA6D01A6EA34}"/>
              </a:ext>
            </a:extLst>
          </p:cNvPr>
          <p:cNvSpPr>
            <a:spLocks noGrp="1"/>
          </p:cNvSpPr>
          <p:nvPr>
            <p:ph type="title"/>
          </p:nvPr>
        </p:nvSpPr>
        <p:spPr>
          <a:xfrm>
            <a:off x="677334" y="609600"/>
            <a:ext cx="8596668" cy="692727"/>
          </a:xfrm>
        </p:spPr>
        <p:txBody>
          <a:bodyPr/>
          <a:lstStyle/>
          <a:p>
            <a:r>
              <a:rPr lang="en-US" dirty="0">
                <a:latin typeface="Algerian" panose="04020705040A02060702" pitchFamily="82" charset="0"/>
              </a:rPr>
              <a:t>OUTPUTS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0F67855B-CD16-427E-81C4-10BE49FB5417}"/>
              </a:ext>
            </a:extLst>
          </p:cNvPr>
          <p:cNvPicPr>
            <a:picLocks noGrp="1" noChangeAspect="1"/>
          </p:cNvPicPr>
          <p:nvPr>
            <p:ph idx="1"/>
          </p:nvPr>
        </p:nvPicPr>
        <p:blipFill>
          <a:blip r:embed="rId2"/>
          <a:stretch>
            <a:fillRect/>
          </a:stretch>
        </p:blipFill>
        <p:spPr>
          <a:xfrm>
            <a:off x="677334" y="1738744"/>
            <a:ext cx="8100282" cy="4291798"/>
          </a:xfrm>
          <a:prstGeom prst="rect">
            <a:avLst/>
          </a:prstGeom>
        </p:spPr>
      </p:pic>
      <p:sp>
        <p:nvSpPr>
          <p:cNvPr id="6" name="Title 1">
            <a:extLst>
              <a:ext uri="{FF2B5EF4-FFF2-40B4-BE49-F238E27FC236}">
                <a16:creationId xmlns:a16="http://schemas.microsoft.com/office/drawing/2014/main" id="{710C5AEA-A1AB-451F-8220-80BE7A3FE795}"/>
              </a:ext>
            </a:extLst>
          </p:cNvPr>
          <p:cNvSpPr txBox="1">
            <a:spLocks/>
          </p:cNvSpPr>
          <p:nvPr/>
        </p:nvSpPr>
        <p:spPr>
          <a:xfrm>
            <a:off x="393700" y="1052945"/>
            <a:ext cx="3330402" cy="6927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latin typeface="Algerian" panose="04020705040A02060702" pitchFamily="82" charset="0"/>
              </a:rPr>
              <a:t>Home page:</a:t>
            </a:r>
            <a:endParaRPr lang="en-IN" dirty="0">
              <a:latin typeface="Algerian" panose="04020705040A02060702" pitchFamily="82" charset="0"/>
            </a:endParaRPr>
          </a:p>
        </p:txBody>
      </p:sp>
    </p:spTree>
    <p:extLst>
      <p:ext uri="{BB962C8B-B14F-4D97-AF65-F5344CB8AC3E}">
        <p14:creationId xmlns:p14="http://schemas.microsoft.com/office/powerpoint/2010/main" val="408792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58113-B41F-45BA-A4B7-AB251D5C9867}"/>
              </a:ext>
            </a:extLst>
          </p:cNvPr>
          <p:cNvSpPr>
            <a:spLocks noGrp="1"/>
          </p:cNvSpPr>
          <p:nvPr>
            <p:ph type="title"/>
          </p:nvPr>
        </p:nvSpPr>
        <p:spPr>
          <a:xfrm>
            <a:off x="677334" y="482599"/>
            <a:ext cx="8596668" cy="788989"/>
          </a:xfrm>
        </p:spPr>
        <p:txBody>
          <a:bodyPr/>
          <a:lstStyle/>
          <a:p>
            <a:r>
              <a:rPr lang="en-US" dirty="0">
                <a:latin typeface="Algerian" panose="04020705040A02060702" pitchFamily="82" charset="0"/>
              </a:rPr>
              <a:t>ABOUT US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7C0C2324-31A4-4CEE-96A2-6A187A888778}"/>
              </a:ext>
            </a:extLst>
          </p:cNvPr>
          <p:cNvPicPr>
            <a:picLocks noGrp="1" noChangeAspect="1"/>
          </p:cNvPicPr>
          <p:nvPr>
            <p:ph idx="1"/>
          </p:nvPr>
        </p:nvPicPr>
        <p:blipFill>
          <a:blip r:embed="rId2"/>
          <a:stretch>
            <a:fillRect/>
          </a:stretch>
        </p:blipFill>
        <p:spPr>
          <a:xfrm>
            <a:off x="677334" y="1099343"/>
            <a:ext cx="8815264" cy="4659313"/>
          </a:xfrm>
          <a:prstGeom prst="rect">
            <a:avLst/>
          </a:prstGeom>
        </p:spPr>
      </p:pic>
    </p:spTree>
    <p:extLst>
      <p:ext uri="{BB962C8B-B14F-4D97-AF65-F5344CB8AC3E}">
        <p14:creationId xmlns:p14="http://schemas.microsoft.com/office/powerpoint/2010/main" val="425507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5D86-7FE3-44DB-9124-B6ED8D1F84DB}"/>
              </a:ext>
            </a:extLst>
          </p:cNvPr>
          <p:cNvSpPr>
            <a:spLocks noGrp="1"/>
          </p:cNvSpPr>
          <p:nvPr>
            <p:ph type="title"/>
          </p:nvPr>
        </p:nvSpPr>
        <p:spPr>
          <a:xfrm>
            <a:off x="677334" y="546100"/>
            <a:ext cx="8596668" cy="673100"/>
          </a:xfrm>
        </p:spPr>
        <p:txBody>
          <a:bodyPr/>
          <a:lstStyle/>
          <a:p>
            <a:r>
              <a:rPr lang="en-US" dirty="0">
                <a:latin typeface="Algerian" panose="04020705040A02060702" pitchFamily="82" charset="0"/>
              </a:rPr>
              <a:t>CONTACT US</a:t>
            </a:r>
            <a:endParaRPr lang="en-IN" dirty="0">
              <a:latin typeface="Algerian" panose="04020705040A02060702" pitchFamily="82" charset="0"/>
            </a:endParaRPr>
          </a:p>
        </p:txBody>
      </p:sp>
      <p:pic>
        <p:nvPicPr>
          <p:cNvPr id="4" name="Content Placeholder 3">
            <a:extLst>
              <a:ext uri="{FF2B5EF4-FFF2-40B4-BE49-F238E27FC236}">
                <a16:creationId xmlns:a16="http://schemas.microsoft.com/office/drawing/2014/main" id="{8DBC23B4-2330-4F76-88AA-E6F15EE11742}"/>
              </a:ext>
            </a:extLst>
          </p:cNvPr>
          <p:cNvPicPr>
            <a:picLocks noGrp="1" noChangeAspect="1"/>
          </p:cNvPicPr>
          <p:nvPr>
            <p:ph idx="1"/>
          </p:nvPr>
        </p:nvPicPr>
        <p:blipFill>
          <a:blip r:embed="rId2"/>
          <a:stretch>
            <a:fillRect/>
          </a:stretch>
        </p:blipFill>
        <p:spPr>
          <a:xfrm>
            <a:off x="677334" y="1219200"/>
            <a:ext cx="8722694" cy="4559300"/>
          </a:xfrm>
          <a:prstGeom prst="rect">
            <a:avLst/>
          </a:prstGeom>
        </p:spPr>
      </p:pic>
    </p:spTree>
    <p:extLst>
      <p:ext uri="{BB962C8B-B14F-4D97-AF65-F5344CB8AC3E}">
        <p14:creationId xmlns:p14="http://schemas.microsoft.com/office/powerpoint/2010/main" val="295322938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1081</TotalTime>
  <Words>559</Words>
  <Application>Microsoft Office PowerPoint</Application>
  <PresentationFormat>Widescreen</PresentationFormat>
  <Paragraphs>102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Algerian</vt:lpstr>
      <vt:lpstr>Arial</vt:lpstr>
      <vt:lpstr>Times New Roman</vt:lpstr>
      <vt:lpstr>Trebuchet MS</vt:lpstr>
      <vt:lpstr>Wingdings</vt:lpstr>
      <vt:lpstr>Wingdings 3</vt:lpstr>
      <vt:lpstr>Facet</vt:lpstr>
      <vt:lpstr> CAFe TABLE RESERVATION SYSTEM</vt:lpstr>
      <vt:lpstr>GROUP-1</vt:lpstr>
      <vt:lpstr>AGENDA</vt:lpstr>
      <vt:lpstr>INTRODUCTION</vt:lpstr>
      <vt:lpstr>TOOLS &amp; LANGUAGES USED</vt:lpstr>
      <vt:lpstr>ER DIAGRAM</vt:lpstr>
      <vt:lpstr>OUTPUTS</vt:lpstr>
      <vt:lpstr>ABOUT US</vt:lpstr>
      <vt:lpstr>CONTACT US</vt:lpstr>
      <vt:lpstr>Registration</vt:lpstr>
      <vt:lpstr>Login</vt:lpstr>
      <vt:lpstr>Change password</vt:lpstr>
      <vt:lpstr>Admin dashboard</vt:lpstr>
      <vt:lpstr>Add menu</vt:lpstr>
      <vt:lpstr>Complete menu</vt:lpstr>
      <vt:lpstr>Edit items</vt:lpstr>
      <vt:lpstr>Menu list</vt:lpstr>
      <vt:lpstr>Gallery</vt:lpstr>
      <vt:lpstr>User dashboard</vt:lpstr>
      <vt:lpstr>Book table</vt:lpstr>
      <vt:lpstr>Booking details</vt:lpstr>
      <vt:lpstr>Reservation summary</vt:lpstr>
      <vt:lpstr>Confirm Booking</vt:lpstr>
      <vt:lpstr>Booking history</vt:lpstr>
      <vt:lpstr>FAQs</vt:lpstr>
      <vt:lpstr>Features</vt:lpstr>
      <vt:lpstr>Advantages</vt:lpstr>
      <vt:lpstr>Disadvantages</vt:lpstr>
      <vt:lpstr>Future scope &amp; improvements</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CAFÉ TABLE RESERVATION SYSTEM</dc:title>
  <dc:creator>hp</dc:creator>
  <cp:lastModifiedBy>Chaitra bhat</cp:lastModifiedBy>
  <cp:revision>98</cp:revision>
  <dcterms:created xsi:type="dcterms:W3CDTF">2023-08-13T14:59:11Z</dcterms:created>
  <dcterms:modified xsi:type="dcterms:W3CDTF">2023-08-15T07:36:11Z</dcterms:modified>
</cp:coreProperties>
</file>